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706" r:id="rId2"/>
  </p:sldMasterIdLst>
  <p:notesMasterIdLst>
    <p:notesMasterId r:id="rId42"/>
  </p:notesMasterIdLst>
  <p:sldIdLst>
    <p:sldId id="446" r:id="rId3"/>
    <p:sldId id="451" r:id="rId4"/>
    <p:sldId id="449" r:id="rId5"/>
    <p:sldId id="454" r:id="rId6"/>
    <p:sldId id="453" r:id="rId7"/>
    <p:sldId id="452" r:id="rId8"/>
    <p:sldId id="455" r:id="rId9"/>
    <p:sldId id="456" r:id="rId10"/>
    <p:sldId id="457" r:id="rId11"/>
    <p:sldId id="458" r:id="rId12"/>
    <p:sldId id="459" r:id="rId13"/>
    <p:sldId id="460" r:id="rId14"/>
    <p:sldId id="461" r:id="rId15"/>
    <p:sldId id="462" r:id="rId16"/>
    <p:sldId id="463" r:id="rId17"/>
    <p:sldId id="464" r:id="rId18"/>
    <p:sldId id="465" r:id="rId19"/>
    <p:sldId id="466" r:id="rId20"/>
    <p:sldId id="467" r:id="rId21"/>
    <p:sldId id="468" r:id="rId22"/>
    <p:sldId id="469" r:id="rId23"/>
    <p:sldId id="470" r:id="rId24"/>
    <p:sldId id="471" r:id="rId25"/>
    <p:sldId id="472" r:id="rId26"/>
    <p:sldId id="473" r:id="rId27"/>
    <p:sldId id="474" r:id="rId28"/>
    <p:sldId id="475" r:id="rId29"/>
    <p:sldId id="477" r:id="rId30"/>
    <p:sldId id="476" r:id="rId31"/>
    <p:sldId id="478" r:id="rId32"/>
    <p:sldId id="479" r:id="rId33"/>
    <p:sldId id="480" r:id="rId34"/>
    <p:sldId id="481" r:id="rId35"/>
    <p:sldId id="482" r:id="rId36"/>
    <p:sldId id="483" r:id="rId37"/>
    <p:sldId id="484" r:id="rId38"/>
    <p:sldId id="485" r:id="rId39"/>
    <p:sldId id="486" r:id="rId40"/>
    <p:sldId id="487" r:id="rId41"/>
  </p:sldIdLst>
  <p:sldSz cx="11522075" cy="6480175"/>
  <p:notesSz cx="6888163" cy="10018713"/>
  <p:defaultTextStyle>
    <a:defPPr>
      <a:defRPr lang="ru-RU"/>
    </a:defPPr>
    <a:lvl1pPr algn="l" defTabSz="1022350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511175" indent="-53975" algn="l" defTabSz="1022350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1022350" indent="-107950" algn="l" defTabSz="1022350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533525" indent="-161925" algn="l" defTabSz="1022350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2044700" indent="-215900" algn="l" defTabSz="1022350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041">
          <p15:clr>
            <a:srgbClr val="A4A3A4"/>
          </p15:clr>
        </p15:guide>
        <p15:guide id="2" pos="6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970B5"/>
    <a:srgbClr val="3D6595"/>
    <a:srgbClr val="335D6A"/>
    <a:srgbClr val="3B4555"/>
    <a:srgbClr val="2A5243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5455" autoAdjust="0"/>
  </p:normalViewPr>
  <p:slideViewPr>
    <p:cSldViewPr>
      <p:cViewPr>
        <p:scale>
          <a:sx n="66" d="100"/>
          <a:sy n="66" d="100"/>
        </p:scale>
        <p:origin x="-2256" y="-1086"/>
      </p:cViewPr>
      <p:guideLst>
        <p:guide orient="horz" pos="2041"/>
        <p:guide pos="68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6595" tIns="48297" rIns="96595" bIns="48297" rtlCol="0"/>
          <a:lstStyle>
            <a:lvl1pPr algn="l" defTabSz="1022363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2076" y="0"/>
            <a:ext cx="2984500" cy="501650"/>
          </a:xfrm>
          <a:prstGeom prst="rect">
            <a:avLst/>
          </a:prstGeom>
        </p:spPr>
        <p:txBody>
          <a:bodyPr vert="horz" lIns="96595" tIns="48297" rIns="96595" bIns="48297" rtlCol="0"/>
          <a:lstStyle>
            <a:lvl1pPr algn="r" defTabSz="1022363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3D40C8F3-1F55-4F2A-899B-70BE3B437C3C}" type="datetimeFigureOut">
              <a:rPr lang="ru-RU"/>
              <a:pPr>
                <a:defRPr/>
              </a:pPr>
              <a:t>10.01.2024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3188" y="750888"/>
            <a:ext cx="6681787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595" tIns="48297" rIns="96595" bIns="48297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976" y="4759325"/>
            <a:ext cx="5510213" cy="4508500"/>
          </a:xfrm>
          <a:prstGeom prst="rect">
            <a:avLst/>
          </a:prstGeom>
        </p:spPr>
        <p:txBody>
          <a:bodyPr vert="horz" lIns="96595" tIns="48297" rIns="96595" bIns="48297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5475"/>
            <a:ext cx="2984500" cy="501650"/>
          </a:xfrm>
          <a:prstGeom prst="rect">
            <a:avLst/>
          </a:prstGeom>
        </p:spPr>
        <p:txBody>
          <a:bodyPr vert="horz" lIns="96595" tIns="48297" rIns="96595" bIns="48297" rtlCol="0" anchor="b"/>
          <a:lstStyle>
            <a:lvl1pPr algn="l" defTabSz="1022363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2076" y="9515475"/>
            <a:ext cx="2984500" cy="501650"/>
          </a:xfrm>
          <a:prstGeom prst="rect">
            <a:avLst/>
          </a:prstGeom>
        </p:spPr>
        <p:txBody>
          <a:bodyPr vert="horz" lIns="96595" tIns="48297" rIns="96595" bIns="48297" rtlCol="0" anchor="b"/>
          <a:lstStyle>
            <a:lvl1pPr algn="r" defTabSz="1022363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E0A7D377-25AC-48EF-8F58-E73A9D1740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24049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65BF44CA-FD8C-46A1-A981-6A9CA9362141}" type="slidenum">
              <a:rPr lang="ru-RU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022231" fontAlgn="base">
              <a:spcBef>
                <a:spcPct val="0"/>
              </a:spcBef>
              <a:spcAft>
                <a:spcPct val="0"/>
              </a:spcAft>
              <a:defRPr/>
            </a:pPr>
            <a:fld id="{8FBE14D3-C04C-4EDE-B7B9-7798D72A8E01}" type="slidenum">
              <a:rPr lang="ru-RU">
                <a:cs typeface="Arial" charset="0"/>
              </a:rPr>
              <a:pPr defTabSz="1022231"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022231" fontAlgn="base">
              <a:spcBef>
                <a:spcPct val="0"/>
              </a:spcBef>
              <a:spcAft>
                <a:spcPct val="0"/>
              </a:spcAft>
              <a:defRPr/>
            </a:pPr>
            <a:fld id="{8FBE14D3-C04C-4EDE-B7B9-7798D72A8E01}" type="slidenum">
              <a:rPr lang="ru-RU">
                <a:cs typeface="Arial" charset="0"/>
              </a:rPr>
              <a:pPr defTabSz="1022231"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022231" fontAlgn="base">
              <a:spcBef>
                <a:spcPct val="0"/>
              </a:spcBef>
              <a:spcAft>
                <a:spcPct val="0"/>
              </a:spcAft>
              <a:defRPr/>
            </a:pPr>
            <a:fld id="{8FBE14D3-C04C-4EDE-B7B9-7798D72A8E01}" type="slidenum">
              <a:rPr lang="ru-RU">
                <a:cs typeface="Arial" charset="0"/>
              </a:rPr>
              <a:pPr defTabSz="1022231"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022231" fontAlgn="base">
              <a:spcBef>
                <a:spcPct val="0"/>
              </a:spcBef>
              <a:spcAft>
                <a:spcPct val="0"/>
              </a:spcAft>
              <a:defRPr/>
            </a:pPr>
            <a:fld id="{8FBE14D3-C04C-4EDE-B7B9-7798D72A8E01}" type="slidenum">
              <a:rPr lang="ru-RU">
                <a:cs typeface="Arial" charset="0"/>
              </a:rPr>
              <a:pPr defTabSz="1022231"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022231" fontAlgn="base">
              <a:spcBef>
                <a:spcPct val="0"/>
              </a:spcBef>
              <a:spcAft>
                <a:spcPct val="0"/>
              </a:spcAft>
              <a:defRPr/>
            </a:pPr>
            <a:fld id="{8FBE14D3-C04C-4EDE-B7B9-7798D72A8E01}" type="slidenum">
              <a:rPr lang="ru-RU">
                <a:cs typeface="Arial" charset="0"/>
              </a:rPr>
              <a:pPr defTabSz="1022231"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022231" fontAlgn="base">
              <a:spcBef>
                <a:spcPct val="0"/>
              </a:spcBef>
              <a:spcAft>
                <a:spcPct val="0"/>
              </a:spcAft>
              <a:defRPr/>
            </a:pPr>
            <a:fld id="{8FBE14D3-C04C-4EDE-B7B9-7798D72A8E01}" type="slidenum">
              <a:rPr lang="ru-RU">
                <a:cs typeface="Arial" charset="0"/>
              </a:rPr>
              <a:pPr defTabSz="1022231"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022231" fontAlgn="base">
              <a:spcBef>
                <a:spcPct val="0"/>
              </a:spcBef>
              <a:spcAft>
                <a:spcPct val="0"/>
              </a:spcAft>
              <a:defRPr/>
            </a:pPr>
            <a:fld id="{8FBE14D3-C04C-4EDE-B7B9-7798D72A8E01}" type="slidenum">
              <a:rPr lang="ru-RU">
                <a:cs typeface="Arial" charset="0"/>
              </a:rPr>
              <a:pPr defTabSz="1022231"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022231" fontAlgn="base">
              <a:spcBef>
                <a:spcPct val="0"/>
              </a:spcBef>
              <a:spcAft>
                <a:spcPct val="0"/>
              </a:spcAft>
              <a:defRPr/>
            </a:pPr>
            <a:fld id="{8FBE14D3-C04C-4EDE-B7B9-7798D72A8E01}" type="slidenum">
              <a:rPr lang="ru-RU">
                <a:cs typeface="Arial" charset="0"/>
              </a:rPr>
              <a:pPr defTabSz="1022231"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022231" fontAlgn="base">
              <a:spcBef>
                <a:spcPct val="0"/>
              </a:spcBef>
              <a:spcAft>
                <a:spcPct val="0"/>
              </a:spcAft>
              <a:defRPr/>
            </a:pPr>
            <a:fld id="{8FBE14D3-C04C-4EDE-B7B9-7798D72A8E01}" type="slidenum">
              <a:rPr lang="ru-RU">
                <a:cs typeface="Arial" charset="0"/>
              </a:rPr>
              <a:pPr defTabSz="1022231"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022231" fontAlgn="base">
              <a:spcBef>
                <a:spcPct val="0"/>
              </a:spcBef>
              <a:spcAft>
                <a:spcPct val="0"/>
              </a:spcAft>
              <a:defRPr/>
            </a:pPr>
            <a:fld id="{8FBE14D3-C04C-4EDE-B7B9-7798D72A8E01}" type="slidenum">
              <a:rPr lang="ru-RU">
                <a:cs typeface="Arial" charset="0"/>
              </a:rPr>
              <a:pPr defTabSz="1022231"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65BF44CA-FD8C-46A1-A981-6A9CA9362141}" type="slidenum">
              <a:rPr lang="ru-RU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022231" fontAlgn="base">
              <a:spcBef>
                <a:spcPct val="0"/>
              </a:spcBef>
              <a:spcAft>
                <a:spcPct val="0"/>
              </a:spcAft>
              <a:defRPr/>
            </a:pPr>
            <a:fld id="{8FBE14D3-C04C-4EDE-B7B9-7798D72A8E01}" type="slidenum">
              <a:rPr lang="ru-RU">
                <a:cs typeface="Arial" charset="0"/>
              </a:rPr>
              <a:pPr defTabSz="1022231"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022231" fontAlgn="base">
              <a:spcBef>
                <a:spcPct val="0"/>
              </a:spcBef>
              <a:spcAft>
                <a:spcPct val="0"/>
              </a:spcAft>
              <a:defRPr/>
            </a:pPr>
            <a:fld id="{8FBE14D3-C04C-4EDE-B7B9-7798D72A8E01}" type="slidenum">
              <a:rPr lang="ru-RU">
                <a:cs typeface="Arial" charset="0"/>
              </a:rPr>
              <a:pPr defTabSz="1022231"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022231" fontAlgn="base">
              <a:spcBef>
                <a:spcPct val="0"/>
              </a:spcBef>
              <a:spcAft>
                <a:spcPct val="0"/>
              </a:spcAft>
              <a:defRPr/>
            </a:pPr>
            <a:fld id="{8FBE14D3-C04C-4EDE-B7B9-7798D72A8E01}" type="slidenum">
              <a:rPr lang="ru-RU">
                <a:cs typeface="Arial" charset="0"/>
              </a:rPr>
              <a:pPr defTabSz="1022231"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022231" fontAlgn="base">
              <a:spcBef>
                <a:spcPct val="0"/>
              </a:spcBef>
              <a:spcAft>
                <a:spcPct val="0"/>
              </a:spcAft>
              <a:defRPr/>
            </a:pPr>
            <a:fld id="{8FBE14D3-C04C-4EDE-B7B9-7798D72A8E01}" type="slidenum">
              <a:rPr lang="ru-RU">
                <a:cs typeface="Arial" charset="0"/>
              </a:rPr>
              <a:pPr defTabSz="1022231"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022231" fontAlgn="base">
              <a:spcBef>
                <a:spcPct val="0"/>
              </a:spcBef>
              <a:spcAft>
                <a:spcPct val="0"/>
              </a:spcAft>
              <a:defRPr/>
            </a:pPr>
            <a:fld id="{8FBE14D3-C04C-4EDE-B7B9-7798D72A8E01}" type="slidenum">
              <a:rPr lang="ru-RU">
                <a:cs typeface="Arial" charset="0"/>
              </a:rPr>
              <a:pPr defTabSz="1022231"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022231" fontAlgn="base">
              <a:spcBef>
                <a:spcPct val="0"/>
              </a:spcBef>
              <a:spcAft>
                <a:spcPct val="0"/>
              </a:spcAft>
              <a:defRPr/>
            </a:pPr>
            <a:fld id="{8FBE14D3-C04C-4EDE-B7B9-7798D72A8E01}" type="slidenum">
              <a:rPr lang="ru-RU">
                <a:cs typeface="Arial" charset="0"/>
              </a:rPr>
              <a:pPr defTabSz="1022231"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022231" fontAlgn="base">
              <a:spcBef>
                <a:spcPct val="0"/>
              </a:spcBef>
              <a:spcAft>
                <a:spcPct val="0"/>
              </a:spcAft>
              <a:defRPr/>
            </a:pPr>
            <a:fld id="{8FBE14D3-C04C-4EDE-B7B9-7798D72A8E01}" type="slidenum">
              <a:rPr lang="ru-RU">
                <a:cs typeface="Arial" charset="0"/>
              </a:rPr>
              <a:pPr defTabSz="1022231"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022231" fontAlgn="base">
              <a:spcBef>
                <a:spcPct val="0"/>
              </a:spcBef>
              <a:spcAft>
                <a:spcPct val="0"/>
              </a:spcAft>
              <a:defRPr/>
            </a:pPr>
            <a:fld id="{8FBE14D3-C04C-4EDE-B7B9-7798D72A8E01}" type="slidenum">
              <a:rPr lang="ru-RU">
                <a:cs typeface="Arial" charset="0"/>
              </a:rPr>
              <a:pPr defTabSz="1022231"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022231" fontAlgn="base">
              <a:spcBef>
                <a:spcPct val="0"/>
              </a:spcBef>
              <a:spcAft>
                <a:spcPct val="0"/>
              </a:spcAft>
              <a:defRPr/>
            </a:pPr>
            <a:fld id="{8FBE14D3-C04C-4EDE-B7B9-7798D72A8E01}" type="slidenum">
              <a:rPr lang="ru-RU">
                <a:cs typeface="Arial" charset="0"/>
              </a:rPr>
              <a:pPr defTabSz="1022231"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022231" fontAlgn="base">
              <a:spcBef>
                <a:spcPct val="0"/>
              </a:spcBef>
              <a:spcAft>
                <a:spcPct val="0"/>
              </a:spcAft>
              <a:defRPr/>
            </a:pPr>
            <a:fld id="{8FBE14D3-C04C-4EDE-B7B9-7798D72A8E01}" type="slidenum">
              <a:rPr lang="ru-RU">
                <a:cs typeface="Arial" charset="0"/>
              </a:rPr>
              <a:pPr defTabSz="1022231"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65BF44CA-FD8C-46A1-A981-6A9CA9362141}" type="slidenum">
              <a:rPr lang="ru-RU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022231" fontAlgn="base">
              <a:spcBef>
                <a:spcPct val="0"/>
              </a:spcBef>
              <a:spcAft>
                <a:spcPct val="0"/>
              </a:spcAft>
              <a:defRPr/>
            </a:pPr>
            <a:fld id="{8FBE14D3-C04C-4EDE-B7B9-7798D72A8E01}" type="slidenum">
              <a:rPr lang="ru-RU">
                <a:cs typeface="Arial" charset="0"/>
              </a:rPr>
              <a:pPr defTabSz="1022231"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022231" fontAlgn="base">
              <a:spcBef>
                <a:spcPct val="0"/>
              </a:spcBef>
              <a:spcAft>
                <a:spcPct val="0"/>
              </a:spcAft>
              <a:defRPr/>
            </a:pPr>
            <a:fld id="{8FBE14D3-C04C-4EDE-B7B9-7798D72A8E01}" type="slidenum">
              <a:rPr lang="ru-RU">
                <a:cs typeface="Arial" charset="0"/>
              </a:rPr>
              <a:pPr defTabSz="1022231"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022231" fontAlgn="base">
              <a:spcBef>
                <a:spcPct val="0"/>
              </a:spcBef>
              <a:spcAft>
                <a:spcPct val="0"/>
              </a:spcAft>
              <a:defRPr/>
            </a:pPr>
            <a:fld id="{8FBE14D3-C04C-4EDE-B7B9-7798D72A8E01}" type="slidenum">
              <a:rPr lang="ru-RU">
                <a:cs typeface="Arial" charset="0"/>
              </a:rPr>
              <a:pPr defTabSz="1022231"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022231" fontAlgn="base">
              <a:spcBef>
                <a:spcPct val="0"/>
              </a:spcBef>
              <a:spcAft>
                <a:spcPct val="0"/>
              </a:spcAft>
              <a:defRPr/>
            </a:pPr>
            <a:fld id="{8FBE14D3-C04C-4EDE-B7B9-7798D72A8E01}" type="slidenum">
              <a:rPr lang="ru-RU">
                <a:cs typeface="Arial" charset="0"/>
              </a:rPr>
              <a:pPr defTabSz="1022231"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022231" fontAlgn="base">
              <a:spcBef>
                <a:spcPct val="0"/>
              </a:spcBef>
              <a:spcAft>
                <a:spcPct val="0"/>
              </a:spcAft>
              <a:defRPr/>
            </a:pPr>
            <a:fld id="{8FBE14D3-C04C-4EDE-B7B9-7798D72A8E01}" type="slidenum">
              <a:rPr lang="ru-RU">
                <a:cs typeface="Arial" charset="0"/>
              </a:rPr>
              <a:pPr defTabSz="1022231" fontAlgn="base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022231" fontAlgn="base">
              <a:spcBef>
                <a:spcPct val="0"/>
              </a:spcBef>
              <a:spcAft>
                <a:spcPct val="0"/>
              </a:spcAft>
              <a:defRPr/>
            </a:pPr>
            <a:fld id="{8FBE14D3-C04C-4EDE-B7B9-7798D72A8E01}" type="slidenum">
              <a:rPr lang="ru-RU">
                <a:cs typeface="Arial" charset="0"/>
              </a:rPr>
              <a:pPr defTabSz="1022231"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022231" fontAlgn="base">
              <a:spcBef>
                <a:spcPct val="0"/>
              </a:spcBef>
              <a:spcAft>
                <a:spcPct val="0"/>
              </a:spcAft>
              <a:defRPr/>
            </a:pPr>
            <a:fld id="{8FBE14D3-C04C-4EDE-B7B9-7798D72A8E01}" type="slidenum">
              <a:rPr lang="ru-RU">
                <a:cs typeface="Arial" charset="0"/>
              </a:rPr>
              <a:pPr defTabSz="1022231" fontAlgn="base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022231" fontAlgn="base">
              <a:spcBef>
                <a:spcPct val="0"/>
              </a:spcBef>
              <a:spcAft>
                <a:spcPct val="0"/>
              </a:spcAft>
              <a:defRPr/>
            </a:pPr>
            <a:fld id="{8FBE14D3-C04C-4EDE-B7B9-7798D72A8E01}" type="slidenum">
              <a:rPr lang="ru-RU">
                <a:cs typeface="Arial" charset="0"/>
              </a:rPr>
              <a:pPr defTabSz="1022231" fontAlgn="base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022231" fontAlgn="base">
              <a:spcBef>
                <a:spcPct val="0"/>
              </a:spcBef>
              <a:spcAft>
                <a:spcPct val="0"/>
              </a:spcAft>
              <a:defRPr/>
            </a:pPr>
            <a:fld id="{8FBE14D3-C04C-4EDE-B7B9-7798D72A8E01}" type="slidenum">
              <a:rPr lang="ru-RU">
                <a:cs typeface="Arial" charset="0"/>
              </a:rPr>
              <a:pPr defTabSz="1022231" fontAlgn="base">
                <a:spcBef>
                  <a:spcPct val="0"/>
                </a:spcBef>
                <a:spcAft>
                  <a:spcPct val="0"/>
                </a:spcAft>
                <a:defRPr/>
              </a:pPr>
              <a:t>38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022231" fontAlgn="base">
              <a:spcBef>
                <a:spcPct val="0"/>
              </a:spcBef>
              <a:spcAft>
                <a:spcPct val="0"/>
              </a:spcAft>
              <a:defRPr/>
            </a:pPr>
            <a:fld id="{8FBE14D3-C04C-4EDE-B7B9-7798D72A8E01}" type="slidenum">
              <a:rPr lang="ru-RU">
                <a:cs typeface="Arial" charset="0"/>
              </a:rPr>
              <a:pPr defTabSz="1022231" fontAlgn="base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65BF44CA-FD8C-46A1-A981-6A9CA9362141}" type="slidenum">
              <a:rPr lang="ru-RU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022231" fontAlgn="base">
              <a:spcBef>
                <a:spcPct val="0"/>
              </a:spcBef>
              <a:spcAft>
                <a:spcPct val="0"/>
              </a:spcAft>
              <a:defRPr/>
            </a:pPr>
            <a:fld id="{8FBE14D3-C04C-4EDE-B7B9-7798D72A8E01}" type="slidenum">
              <a:rPr lang="ru-RU">
                <a:cs typeface="Arial" charset="0"/>
              </a:rPr>
              <a:pPr defTabSz="1022231"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022231" fontAlgn="base">
              <a:spcBef>
                <a:spcPct val="0"/>
              </a:spcBef>
              <a:spcAft>
                <a:spcPct val="0"/>
              </a:spcAft>
              <a:defRPr/>
            </a:pPr>
            <a:fld id="{8FBE14D3-C04C-4EDE-B7B9-7798D72A8E01}" type="slidenum">
              <a:rPr lang="ru-RU">
                <a:cs typeface="Arial" charset="0"/>
              </a:rPr>
              <a:pPr defTabSz="1022231"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022231" fontAlgn="base">
              <a:spcBef>
                <a:spcPct val="0"/>
              </a:spcBef>
              <a:spcAft>
                <a:spcPct val="0"/>
              </a:spcAft>
              <a:defRPr/>
            </a:pPr>
            <a:fld id="{8FBE14D3-C04C-4EDE-B7B9-7798D72A8E01}" type="slidenum">
              <a:rPr lang="ru-RU">
                <a:cs typeface="Arial" charset="0"/>
              </a:rPr>
              <a:pPr defTabSz="1022231"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022231" fontAlgn="base">
              <a:spcBef>
                <a:spcPct val="0"/>
              </a:spcBef>
              <a:spcAft>
                <a:spcPct val="0"/>
              </a:spcAft>
              <a:defRPr/>
            </a:pPr>
            <a:fld id="{8FBE14D3-C04C-4EDE-B7B9-7798D72A8E01}" type="slidenum">
              <a:rPr lang="ru-RU">
                <a:cs typeface="Arial" charset="0"/>
              </a:rPr>
              <a:pPr defTabSz="1022231"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022231" fontAlgn="base">
              <a:spcBef>
                <a:spcPct val="0"/>
              </a:spcBef>
              <a:spcAft>
                <a:spcPct val="0"/>
              </a:spcAft>
              <a:defRPr/>
            </a:pPr>
            <a:fld id="{8FBE14D3-C04C-4EDE-B7B9-7798D72A8E01}" type="slidenum">
              <a:rPr lang="ru-RU">
                <a:cs typeface="Arial" charset="0"/>
              </a:rPr>
              <a:pPr defTabSz="1022231"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64156" y="2013055"/>
            <a:ext cx="9793764" cy="138903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28311" y="3672099"/>
            <a:ext cx="8065453" cy="165604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11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2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337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449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562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67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786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89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E971DB-060B-4AEB-9A74-0AEED71E6437}" type="datetime1">
              <a:rPr lang="ru-RU"/>
              <a:pPr>
                <a:defRPr/>
              </a:pPr>
              <a:t>10.01.2024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584A8E-BBC8-4125-BB1E-D7F899A8FB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D9D5D0-D4CF-4964-BFD7-B2C2780E4C3A}" type="datetime1">
              <a:rPr lang="ru-RU"/>
              <a:pPr>
                <a:defRPr/>
              </a:pPr>
              <a:t>10.01.2024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B6E654-28A0-4C37-89B3-9472EC52AE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769759" y="273008"/>
            <a:ext cx="3030547" cy="580515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4122" y="273008"/>
            <a:ext cx="8903603" cy="580515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61A37F-145D-40CB-8DFE-33CEC12CB660}" type="datetime1">
              <a:rPr lang="ru-RU"/>
              <a:pPr>
                <a:defRPr/>
              </a:pPr>
              <a:t>10.01.2024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370DD-0D43-432B-9331-91117B2B8A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64156" y="2013055"/>
            <a:ext cx="9793764" cy="138903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28311" y="3672099"/>
            <a:ext cx="8065453" cy="165604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11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2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337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449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562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67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786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89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E9D6A4-4E76-455F-AEC2-64D7D4AFE9D0}" type="datetime1">
              <a:rPr lang="ru-RU"/>
              <a:pPr>
                <a:defRPr/>
              </a:pPr>
              <a:t>10.01.2024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63D9D1-D999-496B-9FA6-4E6FB3E8B3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974054-6FEC-4388-B56E-24DEBC297B26}" type="datetime1">
              <a:rPr lang="ru-RU"/>
              <a:pPr>
                <a:defRPr/>
              </a:pPr>
              <a:t>10.01.2024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85A254-E025-4227-B5A2-F059484F0B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0164" y="4164113"/>
            <a:ext cx="9793764" cy="1287035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0164" y="2746575"/>
            <a:ext cx="9793764" cy="1417537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1124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224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337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449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562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67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786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899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F91827-1C61-4734-9AC8-8FB1942061D2}" type="datetime1">
              <a:rPr lang="ru-RU"/>
              <a:pPr>
                <a:defRPr/>
              </a:pPr>
              <a:t>10.01.2024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0973CD-B700-4384-BF8B-61A0D1C262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74122" y="1587043"/>
            <a:ext cx="5967074" cy="4491122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833232" y="1587043"/>
            <a:ext cx="5967075" cy="4491122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91B069-9171-4DE5-B462-6E7E9AFCE7D8}" type="datetime1">
              <a:rPr lang="ru-RU"/>
              <a:pPr>
                <a:defRPr/>
              </a:pPr>
              <a:t>10.01.2024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BF2372-2622-4F0F-A637-26CF0F6E83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104" y="259508"/>
            <a:ext cx="10369868" cy="1080029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76104" y="1450540"/>
            <a:ext cx="5090917" cy="604516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1241" indent="0">
              <a:buNone/>
              <a:defRPr sz="2200" b="1"/>
            </a:lvl2pPr>
            <a:lvl3pPr marL="1022482" indent="0">
              <a:buNone/>
              <a:defRPr sz="2000" b="1"/>
            </a:lvl3pPr>
            <a:lvl4pPr marL="1533723" indent="0">
              <a:buNone/>
              <a:defRPr sz="1800" b="1"/>
            </a:lvl4pPr>
            <a:lvl5pPr marL="2044964" indent="0">
              <a:buNone/>
              <a:defRPr sz="1800" b="1"/>
            </a:lvl5pPr>
            <a:lvl6pPr marL="2556205" indent="0">
              <a:buNone/>
              <a:defRPr sz="1800" b="1"/>
            </a:lvl6pPr>
            <a:lvl7pPr marL="3067446" indent="0">
              <a:buNone/>
              <a:defRPr sz="1800" b="1"/>
            </a:lvl7pPr>
            <a:lvl8pPr marL="3578687" indent="0">
              <a:buNone/>
              <a:defRPr sz="1800" b="1"/>
            </a:lvl8pPr>
            <a:lvl9pPr marL="4089928" indent="0">
              <a:buNone/>
              <a:defRPr sz="18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76104" y="2055056"/>
            <a:ext cx="5090917" cy="3733601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853055" y="1450540"/>
            <a:ext cx="5092917" cy="604516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1241" indent="0">
              <a:buNone/>
              <a:defRPr sz="2200" b="1"/>
            </a:lvl2pPr>
            <a:lvl3pPr marL="1022482" indent="0">
              <a:buNone/>
              <a:defRPr sz="2000" b="1"/>
            </a:lvl3pPr>
            <a:lvl4pPr marL="1533723" indent="0">
              <a:buNone/>
              <a:defRPr sz="1800" b="1"/>
            </a:lvl4pPr>
            <a:lvl5pPr marL="2044964" indent="0">
              <a:buNone/>
              <a:defRPr sz="1800" b="1"/>
            </a:lvl5pPr>
            <a:lvl6pPr marL="2556205" indent="0">
              <a:buNone/>
              <a:defRPr sz="1800" b="1"/>
            </a:lvl6pPr>
            <a:lvl7pPr marL="3067446" indent="0">
              <a:buNone/>
              <a:defRPr sz="1800" b="1"/>
            </a:lvl7pPr>
            <a:lvl8pPr marL="3578687" indent="0">
              <a:buNone/>
              <a:defRPr sz="1800" b="1"/>
            </a:lvl8pPr>
            <a:lvl9pPr marL="4089928" indent="0">
              <a:buNone/>
              <a:defRPr sz="18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853055" y="2055056"/>
            <a:ext cx="5092917" cy="3733601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39D356-18CD-4DE1-8070-564FD7484793}" type="datetime1">
              <a:rPr lang="ru-RU"/>
              <a:pPr>
                <a:defRPr/>
              </a:pPr>
              <a:t>10.01.2024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17684F-CB11-4A2A-A904-9F69AF4515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933834-A070-4348-A7CB-F7C309E6B7AC}" type="datetime1">
              <a:rPr lang="ru-RU"/>
              <a:pPr>
                <a:defRPr/>
              </a:pPr>
              <a:t>10.01.2024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235E41-2133-439F-8181-3C01EB530B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FF7EF0-30A3-4395-A7BA-FA90F0A8D89F}" type="datetime1">
              <a:rPr lang="ru-RU"/>
              <a:pPr>
                <a:defRPr/>
              </a:pPr>
              <a:t>10.01.2024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D32050-3FC0-4F93-B8B7-6AD2EC3094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106" y="258007"/>
            <a:ext cx="3790683" cy="109803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04811" y="258008"/>
            <a:ext cx="6441160" cy="5530650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76106" y="1356038"/>
            <a:ext cx="3790683" cy="4432620"/>
          </a:xfrm>
        </p:spPr>
        <p:txBody>
          <a:bodyPr/>
          <a:lstStyle>
            <a:lvl1pPr marL="0" indent="0">
              <a:buNone/>
              <a:defRPr sz="1600"/>
            </a:lvl1pPr>
            <a:lvl2pPr marL="511241" indent="0">
              <a:buNone/>
              <a:defRPr sz="1300"/>
            </a:lvl2pPr>
            <a:lvl3pPr marL="1022482" indent="0">
              <a:buNone/>
              <a:defRPr sz="1100"/>
            </a:lvl3pPr>
            <a:lvl4pPr marL="1533723" indent="0">
              <a:buNone/>
              <a:defRPr sz="1000"/>
            </a:lvl4pPr>
            <a:lvl5pPr marL="2044964" indent="0">
              <a:buNone/>
              <a:defRPr sz="1000"/>
            </a:lvl5pPr>
            <a:lvl6pPr marL="2556205" indent="0">
              <a:buNone/>
              <a:defRPr sz="1000"/>
            </a:lvl6pPr>
            <a:lvl7pPr marL="3067446" indent="0">
              <a:buNone/>
              <a:defRPr sz="1000"/>
            </a:lvl7pPr>
            <a:lvl8pPr marL="3578687" indent="0">
              <a:buNone/>
              <a:defRPr sz="1000"/>
            </a:lvl8pPr>
            <a:lvl9pPr marL="4089928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5E287-94E8-482F-8375-DB864A533D40}" type="datetime1">
              <a:rPr lang="ru-RU"/>
              <a:pPr>
                <a:defRPr/>
              </a:pPr>
              <a:t>10.01.2024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A2D4ED-049F-4FE3-AE11-0556882818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D8BF13-C826-4588-8BCC-643FEA4E39A3}" type="datetime1">
              <a:rPr lang="ru-RU"/>
              <a:pPr>
                <a:defRPr/>
              </a:pPr>
              <a:t>10.01.2024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D5216F-3736-4437-B253-0FB3AB0C2B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58407" y="4536123"/>
            <a:ext cx="6913245" cy="53551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58407" y="579016"/>
            <a:ext cx="6913245" cy="3888105"/>
          </a:xfrm>
        </p:spPr>
        <p:txBody>
          <a:bodyPr rtlCol="0">
            <a:normAutofit/>
          </a:bodyPr>
          <a:lstStyle>
            <a:lvl1pPr marL="0" indent="0">
              <a:buNone/>
              <a:defRPr sz="3600"/>
            </a:lvl1pPr>
            <a:lvl2pPr marL="511241" indent="0">
              <a:buNone/>
              <a:defRPr sz="3100"/>
            </a:lvl2pPr>
            <a:lvl3pPr marL="1022482" indent="0">
              <a:buNone/>
              <a:defRPr sz="2700"/>
            </a:lvl3pPr>
            <a:lvl4pPr marL="1533723" indent="0">
              <a:buNone/>
              <a:defRPr sz="2200"/>
            </a:lvl4pPr>
            <a:lvl5pPr marL="2044964" indent="0">
              <a:buNone/>
              <a:defRPr sz="2200"/>
            </a:lvl5pPr>
            <a:lvl6pPr marL="2556205" indent="0">
              <a:buNone/>
              <a:defRPr sz="2200"/>
            </a:lvl6pPr>
            <a:lvl7pPr marL="3067446" indent="0">
              <a:buNone/>
              <a:defRPr sz="2200"/>
            </a:lvl7pPr>
            <a:lvl8pPr marL="3578687" indent="0">
              <a:buNone/>
              <a:defRPr sz="2200"/>
            </a:lvl8pPr>
            <a:lvl9pPr marL="4089928" indent="0">
              <a:buNone/>
              <a:defRPr sz="22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258407" y="5071638"/>
            <a:ext cx="6913245" cy="760520"/>
          </a:xfrm>
        </p:spPr>
        <p:txBody>
          <a:bodyPr/>
          <a:lstStyle>
            <a:lvl1pPr marL="0" indent="0">
              <a:buNone/>
              <a:defRPr sz="1600"/>
            </a:lvl1pPr>
            <a:lvl2pPr marL="511241" indent="0">
              <a:buNone/>
              <a:defRPr sz="1300"/>
            </a:lvl2pPr>
            <a:lvl3pPr marL="1022482" indent="0">
              <a:buNone/>
              <a:defRPr sz="1100"/>
            </a:lvl3pPr>
            <a:lvl4pPr marL="1533723" indent="0">
              <a:buNone/>
              <a:defRPr sz="1000"/>
            </a:lvl4pPr>
            <a:lvl5pPr marL="2044964" indent="0">
              <a:buNone/>
              <a:defRPr sz="1000"/>
            </a:lvl5pPr>
            <a:lvl6pPr marL="2556205" indent="0">
              <a:buNone/>
              <a:defRPr sz="1000"/>
            </a:lvl6pPr>
            <a:lvl7pPr marL="3067446" indent="0">
              <a:buNone/>
              <a:defRPr sz="1000"/>
            </a:lvl7pPr>
            <a:lvl8pPr marL="3578687" indent="0">
              <a:buNone/>
              <a:defRPr sz="1000"/>
            </a:lvl8pPr>
            <a:lvl9pPr marL="4089928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1ED45-A224-4275-A106-4BE297C7D4C2}" type="datetime1">
              <a:rPr lang="ru-RU"/>
              <a:pPr>
                <a:defRPr/>
              </a:pPr>
              <a:t>10.01.2024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96EA71-3648-4D9B-9458-F064134590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50108B-5FF8-411C-9CB7-F438B436C776}" type="datetime1">
              <a:rPr lang="ru-RU"/>
              <a:pPr>
                <a:defRPr/>
              </a:pPr>
              <a:t>10.01.2024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53F735-327D-4A3A-B4A9-529968B3FA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769759" y="273008"/>
            <a:ext cx="3030547" cy="580515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4122" y="273008"/>
            <a:ext cx="8903603" cy="580515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F3C3FB-4A03-4E0B-885C-760ABF63DE25}" type="datetime1">
              <a:rPr lang="ru-RU"/>
              <a:pPr>
                <a:defRPr/>
              </a:pPr>
              <a:t>10.01.2024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EC9ED1-2711-4827-A887-9F4666C750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0164" y="4164113"/>
            <a:ext cx="9793764" cy="1287035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0164" y="2746575"/>
            <a:ext cx="9793764" cy="1417537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1124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224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337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449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562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67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786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899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D45B0D-3210-4AF0-8E31-D6FED0D1B1C1}" type="datetime1">
              <a:rPr lang="ru-RU"/>
              <a:pPr>
                <a:defRPr/>
              </a:pPr>
              <a:t>10.01.2024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5F32CE-4538-412F-95A9-93B4836D63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74122" y="1587043"/>
            <a:ext cx="5967074" cy="4491122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833232" y="1587043"/>
            <a:ext cx="5967075" cy="4491122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0F1C51-5493-4631-8303-4C00E73672F5}" type="datetime1">
              <a:rPr lang="ru-RU"/>
              <a:pPr>
                <a:defRPr/>
              </a:pPr>
              <a:t>10.01.2024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DB58D7-9766-43A2-8F50-370C827DEA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104" y="259508"/>
            <a:ext cx="10369868" cy="1080029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76104" y="1450540"/>
            <a:ext cx="5090917" cy="604516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1241" indent="0">
              <a:buNone/>
              <a:defRPr sz="2200" b="1"/>
            </a:lvl2pPr>
            <a:lvl3pPr marL="1022482" indent="0">
              <a:buNone/>
              <a:defRPr sz="2000" b="1"/>
            </a:lvl3pPr>
            <a:lvl4pPr marL="1533723" indent="0">
              <a:buNone/>
              <a:defRPr sz="1800" b="1"/>
            </a:lvl4pPr>
            <a:lvl5pPr marL="2044964" indent="0">
              <a:buNone/>
              <a:defRPr sz="1800" b="1"/>
            </a:lvl5pPr>
            <a:lvl6pPr marL="2556205" indent="0">
              <a:buNone/>
              <a:defRPr sz="1800" b="1"/>
            </a:lvl6pPr>
            <a:lvl7pPr marL="3067446" indent="0">
              <a:buNone/>
              <a:defRPr sz="1800" b="1"/>
            </a:lvl7pPr>
            <a:lvl8pPr marL="3578687" indent="0">
              <a:buNone/>
              <a:defRPr sz="1800" b="1"/>
            </a:lvl8pPr>
            <a:lvl9pPr marL="4089928" indent="0">
              <a:buNone/>
              <a:defRPr sz="18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76104" y="2055056"/>
            <a:ext cx="5090917" cy="3733601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853055" y="1450540"/>
            <a:ext cx="5092917" cy="604516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1241" indent="0">
              <a:buNone/>
              <a:defRPr sz="2200" b="1"/>
            </a:lvl2pPr>
            <a:lvl3pPr marL="1022482" indent="0">
              <a:buNone/>
              <a:defRPr sz="2000" b="1"/>
            </a:lvl3pPr>
            <a:lvl4pPr marL="1533723" indent="0">
              <a:buNone/>
              <a:defRPr sz="1800" b="1"/>
            </a:lvl4pPr>
            <a:lvl5pPr marL="2044964" indent="0">
              <a:buNone/>
              <a:defRPr sz="1800" b="1"/>
            </a:lvl5pPr>
            <a:lvl6pPr marL="2556205" indent="0">
              <a:buNone/>
              <a:defRPr sz="1800" b="1"/>
            </a:lvl6pPr>
            <a:lvl7pPr marL="3067446" indent="0">
              <a:buNone/>
              <a:defRPr sz="1800" b="1"/>
            </a:lvl7pPr>
            <a:lvl8pPr marL="3578687" indent="0">
              <a:buNone/>
              <a:defRPr sz="1800" b="1"/>
            </a:lvl8pPr>
            <a:lvl9pPr marL="4089928" indent="0">
              <a:buNone/>
              <a:defRPr sz="18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853055" y="2055056"/>
            <a:ext cx="5092917" cy="3733601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3B248C-1ABE-40E4-A51A-ABD14138EFC8}" type="datetime1">
              <a:rPr lang="ru-RU"/>
              <a:pPr>
                <a:defRPr/>
              </a:pPr>
              <a:t>10.01.2024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0AF902-2473-4500-BF55-90CA26F5FF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ABD4B0-C6F5-4745-8AAA-2A4C8E8A4035}" type="datetime1">
              <a:rPr lang="ru-RU"/>
              <a:pPr>
                <a:defRPr/>
              </a:pPr>
              <a:t>10.01.2024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7E7C0C-C45D-43A4-AE54-F1F3E808E6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DA951C-7BD2-4C59-91ED-392E8EBB4F72}" type="datetime1">
              <a:rPr lang="ru-RU"/>
              <a:pPr>
                <a:defRPr/>
              </a:pPr>
              <a:t>10.01.2024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620165-59DA-4272-85D0-76DB1B3262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106" y="258007"/>
            <a:ext cx="3790683" cy="109803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04811" y="258008"/>
            <a:ext cx="6441160" cy="5530650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76106" y="1356038"/>
            <a:ext cx="3790683" cy="4432620"/>
          </a:xfrm>
        </p:spPr>
        <p:txBody>
          <a:bodyPr/>
          <a:lstStyle>
            <a:lvl1pPr marL="0" indent="0">
              <a:buNone/>
              <a:defRPr sz="1600"/>
            </a:lvl1pPr>
            <a:lvl2pPr marL="511241" indent="0">
              <a:buNone/>
              <a:defRPr sz="1300"/>
            </a:lvl2pPr>
            <a:lvl3pPr marL="1022482" indent="0">
              <a:buNone/>
              <a:defRPr sz="1100"/>
            </a:lvl3pPr>
            <a:lvl4pPr marL="1533723" indent="0">
              <a:buNone/>
              <a:defRPr sz="1000"/>
            </a:lvl4pPr>
            <a:lvl5pPr marL="2044964" indent="0">
              <a:buNone/>
              <a:defRPr sz="1000"/>
            </a:lvl5pPr>
            <a:lvl6pPr marL="2556205" indent="0">
              <a:buNone/>
              <a:defRPr sz="1000"/>
            </a:lvl6pPr>
            <a:lvl7pPr marL="3067446" indent="0">
              <a:buNone/>
              <a:defRPr sz="1000"/>
            </a:lvl7pPr>
            <a:lvl8pPr marL="3578687" indent="0">
              <a:buNone/>
              <a:defRPr sz="1000"/>
            </a:lvl8pPr>
            <a:lvl9pPr marL="4089928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1DCF32-6694-4CFF-96D7-DC3D8C4E13B4}" type="datetime1">
              <a:rPr lang="ru-RU"/>
              <a:pPr>
                <a:defRPr/>
              </a:pPr>
              <a:t>10.01.2024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BF8A5B-F08D-4F20-95B1-9A7EAC4087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58407" y="4536123"/>
            <a:ext cx="6913245" cy="53551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58407" y="579016"/>
            <a:ext cx="6913245" cy="3888105"/>
          </a:xfrm>
        </p:spPr>
        <p:txBody>
          <a:bodyPr rtlCol="0">
            <a:normAutofit/>
          </a:bodyPr>
          <a:lstStyle>
            <a:lvl1pPr marL="0" indent="0">
              <a:buNone/>
              <a:defRPr sz="3600"/>
            </a:lvl1pPr>
            <a:lvl2pPr marL="511241" indent="0">
              <a:buNone/>
              <a:defRPr sz="3100"/>
            </a:lvl2pPr>
            <a:lvl3pPr marL="1022482" indent="0">
              <a:buNone/>
              <a:defRPr sz="2700"/>
            </a:lvl3pPr>
            <a:lvl4pPr marL="1533723" indent="0">
              <a:buNone/>
              <a:defRPr sz="2200"/>
            </a:lvl4pPr>
            <a:lvl5pPr marL="2044964" indent="0">
              <a:buNone/>
              <a:defRPr sz="2200"/>
            </a:lvl5pPr>
            <a:lvl6pPr marL="2556205" indent="0">
              <a:buNone/>
              <a:defRPr sz="2200"/>
            </a:lvl6pPr>
            <a:lvl7pPr marL="3067446" indent="0">
              <a:buNone/>
              <a:defRPr sz="2200"/>
            </a:lvl7pPr>
            <a:lvl8pPr marL="3578687" indent="0">
              <a:buNone/>
              <a:defRPr sz="2200"/>
            </a:lvl8pPr>
            <a:lvl9pPr marL="4089928" indent="0">
              <a:buNone/>
              <a:defRPr sz="22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258407" y="5071638"/>
            <a:ext cx="6913245" cy="760520"/>
          </a:xfrm>
        </p:spPr>
        <p:txBody>
          <a:bodyPr/>
          <a:lstStyle>
            <a:lvl1pPr marL="0" indent="0">
              <a:buNone/>
              <a:defRPr sz="1600"/>
            </a:lvl1pPr>
            <a:lvl2pPr marL="511241" indent="0">
              <a:buNone/>
              <a:defRPr sz="1300"/>
            </a:lvl2pPr>
            <a:lvl3pPr marL="1022482" indent="0">
              <a:buNone/>
              <a:defRPr sz="1100"/>
            </a:lvl3pPr>
            <a:lvl4pPr marL="1533723" indent="0">
              <a:buNone/>
              <a:defRPr sz="1000"/>
            </a:lvl4pPr>
            <a:lvl5pPr marL="2044964" indent="0">
              <a:buNone/>
              <a:defRPr sz="1000"/>
            </a:lvl5pPr>
            <a:lvl6pPr marL="2556205" indent="0">
              <a:buNone/>
              <a:defRPr sz="1000"/>
            </a:lvl6pPr>
            <a:lvl7pPr marL="3067446" indent="0">
              <a:buNone/>
              <a:defRPr sz="1000"/>
            </a:lvl7pPr>
            <a:lvl8pPr marL="3578687" indent="0">
              <a:buNone/>
              <a:defRPr sz="1000"/>
            </a:lvl8pPr>
            <a:lvl9pPr marL="4089928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F27DDE-3898-45DF-AE7A-50BDD754C67B}" type="datetime1">
              <a:rPr lang="ru-RU"/>
              <a:pPr>
                <a:defRPr/>
              </a:pPr>
              <a:t>10.01.2024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199222-EC90-4639-8D10-DA0B5A2B43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576263" y="258763"/>
            <a:ext cx="10369550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2248" tIns="51124" rIns="102248" bIns="5112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576263" y="1511300"/>
            <a:ext cx="10369550" cy="427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2248" tIns="51124" rIns="102248" bIns="511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76263" y="6005513"/>
            <a:ext cx="2687637" cy="346075"/>
          </a:xfrm>
          <a:prstGeom prst="rect">
            <a:avLst/>
          </a:prstGeom>
        </p:spPr>
        <p:txBody>
          <a:bodyPr vert="horz" lIns="102248" tIns="51124" rIns="102248" bIns="51124" rtlCol="0" anchor="ctr"/>
          <a:lstStyle>
            <a:lvl1pPr algn="l" defTabSz="1022482" fontAlgn="auto">
              <a:spcBef>
                <a:spcPts val="0"/>
              </a:spcBef>
              <a:spcAft>
                <a:spcPts val="0"/>
              </a:spcAft>
              <a:defRPr sz="13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55D6487-5EB4-4307-ABD2-4DD4AACC22EB}" type="datetime1">
              <a:rPr lang="ru-RU"/>
              <a:pPr>
                <a:defRPr/>
              </a:pPr>
              <a:t>10.01.2024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937000" y="6005513"/>
            <a:ext cx="3648075" cy="346075"/>
          </a:xfrm>
          <a:prstGeom prst="rect">
            <a:avLst/>
          </a:prstGeom>
        </p:spPr>
        <p:txBody>
          <a:bodyPr vert="horz" lIns="102248" tIns="51124" rIns="102248" bIns="51124" rtlCol="0" anchor="ctr"/>
          <a:lstStyle>
            <a:lvl1pPr algn="ctr" defTabSz="1022482" fontAlgn="auto">
              <a:spcBef>
                <a:spcPts val="0"/>
              </a:spcBef>
              <a:spcAft>
                <a:spcPts val="0"/>
              </a:spcAft>
              <a:defRPr sz="13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258175" y="6005513"/>
            <a:ext cx="2687638" cy="346075"/>
          </a:xfrm>
          <a:prstGeom prst="rect">
            <a:avLst/>
          </a:prstGeom>
        </p:spPr>
        <p:txBody>
          <a:bodyPr vert="horz" lIns="102248" tIns="51124" rIns="102248" bIns="51124" rtlCol="0" anchor="ctr"/>
          <a:lstStyle>
            <a:lvl1pPr algn="r" defTabSz="1022482" fontAlgn="auto">
              <a:spcBef>
                <a:spcPts val="0"/>
              </a:spcBef>
              <a:spcAft>
                <a:spcPts val="0"/>
              </a:spcAft>
              <a:defRPr sz="13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FDD8C9B-EADA-4679-8718-8838D6594D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6" r:id="rId2"/>
    <p:sldLayoutId id="2147483715" r:id="rId3"/>
    <p:sldLayoutId id="2147483714" r:id="rId4"/>
    <p:sldLayoutId id="2147483713" r:id="rId5"/>
    <p:sldLayoutId id="2147483712" r:id="rId6"/>
    <p:sldLayoutId id="2147483711" r:id="rId7"/>
    <p:sldLayoutId id="2147483710" r:id="rId8"/>
    <p:sldLayoutId id="2147483709" r:id="rId9"/>
    <p:sldLayoutId id="2147483708" r:id="rId10"/>
    <p:sldLayoutId id="2147483707" r:id="rId11"/>
  </p:sldLayoutIdLst>
  <p:hf hdr="0" ftr="0" dt="0"/>
  <p:txStyles>
    <p:titleStyle>
      <a:lvl1pPr algn="ctr" defTabSz="1022350" rtl="0" eaLnBrk="0" fontAlgn="base" hangingPunct="0">
        <a:spcBef>
          <a:spcPct val="0"/>
        </a:spcBef>
        <a:spcAft>
          <a:spcPct val="0"/>
        </a:spcAft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022350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2pPr>
      <a:lvl3pPr algn="ctr" defTabSz="1022350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3pPr>
      <a:lvl4pPr algn="ctr" defTabSz="1022350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4pPr>
      <a:lvl5pPr algn="ctr" defTabSz="1022350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5pPr>
      <a:lvl6pPr marL="457200" algn="ctr" defTabSz="1022350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6pPr>
      <a:lvl7pPr marL="914400" algn="ctr" defTabSz="1022350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7pPr>
      <a:lvl8pPr marL="1371600" algn="ctr" defTabSz="1022350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8pPr>
      <a:lvl9pPr marL="1828800" algn="ctr" defTabSz="1022350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9pPr>
    </p:titleStyle>
    <p:bodyStyle>
      <a:lvl1pPr marL="382588" indent="-382588" algn="l" defTabSz="102235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30263" indent="-319088" algn="l" defTabSz="102235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77938" indent="-255588" algn="l" defTabSz="102235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89113" indent="-255588" algn="l" defTabSz="102235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300288" indent="-255588" algn="l" defTabSz="102235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11826" indent="-255621" algn="l" defTabSz="102248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23067" indent="-255621" algn="l" defTabSz="102248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34308" indent="-255621" algn="l" defTabSz="102248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45549" indent="-255621" algn="l" defTabSz="102248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1241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2482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3723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4964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6205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67446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78687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89928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Заголовок 1"/>
          <p:cNvSpPr>
            <a:spLocks noGrp="1"/>
          </p:cNvSpPr>
          <p:nvPr>
            <p:ph type="title"/>
          </p:nvPr>
        </p:nvSpPr>
        <p:spPr bwMode="auto">
          <a:xfrm>
            <a:off x="576263" y="258763"/>
            <a:ext cx="10369550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2248" tIns="51124" rIns="102248" bIns="5112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7891" name="Текст 2"/>
          <p:cNvSpPr>
            <a:spLocks noGrp="1"/>
          </p:cNvSpPr>
          <p:nvPr>
            <p:ph type="body" idx="1"/>
          </p:nvPr>
        </p:nvSpPr>
        <p:spPr bwMode="auto">
          <a:xfrm>
            <a:off x="576263" y="1511300"/>
            <a:ext cx="10369550" cy="427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2248" tIns="51124" rIns="102248" bIns="511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76263" y="6005513"/>
            <a:ext cx="2687637" cy="346075"/>
          </a:xfrm>
          <a:prstGeom prst="rect">
            <a:avLst/>
          </a:prstGeom>
        </p:spPr>
        <p:txBody>
          <a:bodyPr vert="horz" lIns="102248" tIns="51124" rIns="102248" bIns="51124" rtlCol="0" anchor="ctr"/>
          <a:lstStyle>
            <a:lvl1pPr algn="l" defTabSz="1022482" fontAlgn="auto">
              <a:spcBef>
                <a:spcPts val="0"/>
              </a:spcBef>
              <a:spcAft>
                <a:spcPts val="0"/>
              </a:spcAft>
              <a:defRPr sz="13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9071EDA-A3BD-4DB2-9EB0-C9EBC47BD29C}" type="datetime1">
              <a:rPr lang="ru-RU"/>
              <a:pPr>
                <a:defRPr/>
              </a:pPr>
              <a:t>10.01.2024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937000" y="6005513"/>
            <a:ext cx="3648075" cy="346075"/>
          </a:xfrm>
          <a:prstGeom prst="rect">
            <a:avLst/>
          </a:prstGeom>
        </p:spPr>
        <p:txBody>
          <a:bodyPr vert="horz" lIns="102248" tIns="51124" rIns="102248" bIns="51124" rtlCol="0" anchor="ctr"/>
          <a:lstStyle>
            <a:lvl1pPr algn="ctr" defTabSz="1022482" fontAlgn="auto">
              <a:spcBef>
                <a:spcPts val="0"/>
              </a:spcBef>
              <a:spcAft>
                <a:spcPts val="0"/>
              </a:spcAft>
              <a:defRPr sz="13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258175" y="6005513"/>
            <a:ext cx="2687638" cy="346075"/>
          </a:xfrm>
          <a:prstGeom prst="rect">
            <a:avLst/>
          </a:prstGeom>
        </p:spPr>
        <p:txBody>
          <a:bodyPr vert="horz" lIns="102248" tIns="51124" rIns="102248" bIns="51124" rtlCol="0" anchor="ctr"/>
          <a:lstStyle>
            <a:lvl1pPr algn="r" defTabSz="1022482" fontAlgn="auto">
              <a:spcBef>
                <a:spcPts val="0"/>
              </a:spcBef>
              <a:spcAft>
                <a:spcPts val="0"/>
              </a:spcAft>
              <a:defRPr sz="13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D076BE2-1150-4BAA-BC26-062479C83C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49" r:id="rId2"/>
    <p:sldLayoutId id="2147483748" r:id="rId3"/>
    <p:sldLayoutId id="2147483747" r:id="rId4"/>
    <p:sldLayoutId id="2147483746" r:id="rId5"/>
    <p:sldLayoutId id="2147483745" r:id="rId6"/>
    <p:sldLayoutId id="2147483744" r:id="rId7"/>
    <p:sldLayoutId id="2147483743" r:id="rId8"/>
    <p:sldLayoutId id="2147483742" r:id="rId9"/>
    <p:sldLayoutId id="2147483741" r:id="rId10"/>
    <p:sldLayoutId id="2147483740" r:id="rId11"/>
  </p:sldLayoutIdLst>
  <p:hf hdr="0" ftr="0" dt="0"/>
  <p:txStyles>
    <p:titleStyle>
      <a:lvl1pPr algn="ctr" defTabSz="1022350" rtl="0" eaLnBrk="0" fontAlgn="base" hangingPunct="0">
        <a:spcBef>
          <a:spcPct val="0"/>
        </a:spcBef>
        <a:spcAft>
          <a:spcPct val="0"/>
        </a:spcAft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022350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2pPr>
      <a:lvl3pPr algn="ctr" defTabSz="1022350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3pPr>
      <a:lvl4pPr algn="ctr" defTabSz="1022350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4pPr>
      <a:lvl5pPr algn="ctr" defTabSz="1022350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5pPr>
      <a:lvl6pPr marL="457200" algn="ctr" defTabSz="1022350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6pPr>
      <a:lvl7pPr marL="914400" algn="ctr" defTabSz="1022350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7pPr>
      <a:lvl8pPr marL="1371600" algn="ctr" defTabSz="1022350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8pPr>
      <a:lvl9pPr marL="1828800" algn="ctr" defTabSz="1022350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9pPr>
    </p:titleStyle>
    <p:bodyStyle>
      <a:lvl1pPr marL="382588" indent="-382588" algn="l" defTabSz="102235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30263" indent="-319088" algn="l" defTabSz="102235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77938" indent="-255588" algn="l" defTabSz="102235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89113" indent="-255588" algn="l" defTabSz="102235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300288" indent="-255588" algn="l" defTabSz="102235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11826" indent="-255621" algn="l" defTabSz="102248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23067" indent="-255621" algn="l" defTabSz="102248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34308" indent="-255621" algn="l" defTabSz="102248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45549" indent="-255621" algn="l" defTabSz="102248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1241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2482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3723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4964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6205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67446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78687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89928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2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2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3.png"/><Relationship Id="rId9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2.jpeg"/><Relationship Id="rId7" Type="http://schemas.openxmlformats.org/officeDocument/2006/relationships/image" Target="../media/image7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3.png"/><Relationship Id="rId9" Type="http://schemas.openxmlformats.org/officeDocument/2006/relationships/image" Target="../media/image76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2.jpeg"/><Relationship Id="rId7" Type="http://schemas.openxmlformats.org/officeDocument/2006/relationships/image" Target="../media/image7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10" Type="http://schemas.openxmlformats.org/officeDocument/2006/relationships/image" Target="../media/image82.jpeg"/><Relationship Id="rId4" Type="http://schemas.openxmlformats.org/officeDocument/2006/relationships/image" Target="../media/image3.png"/><Relationship Id="rId9" Type="http://schemas.openxmlformats.org/officeDocument/2006/relationships/image" Target="../media/image81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2.jpeg"/><Relationship Id="rId7" Type="http://schemas.openxmlformats.org/officeDocument/2006/relationships/image" Target="../media/image8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3.png"/><Relationship Id="rId9" Type="http://schemas.openxmlformats.org/officeDocument/2006/relationships/image" Target="../media/image87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2.jpeg"/><Relationship Id="rId7" Type="http://schemas.openxmlformats.org/officeDocument/2006/relationships/image" Target="../media/image9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3.png"/><Relationship Id="rId9" Type="http://schemas.openxmlformats.org/officeDocument/2006/relationships/image" Target="../media/image9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9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2.jpeg"/><Relationship Id="rId7" Type="http://schemas.openxmlformats.org/officeDocument/2006/relationships/image" Target="../media/image9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image" Target="../media/image2.jpeg"/><Relationship Id="rId7" Type="http://schemas.openxmlformats.org/officeDocument/2006/relationships/image" Target="../media/image10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10" Type="http://schemas.openxmlformats.org/officeDocument/2006/relationships/image" Target="../media/image107.jpeg"/><Relationship Id="rId4" Type="http://schemas.openxmlformats.org/officeDocument/2006/relationships/image" Target="../media/image3.png"/><Relationship Id="rId9" Type="http://schemas.openxmlformats.org/officeDocument/2006/relationships/image" Target="../media/image10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3" Type="http://schemas.openxmlformats.org/officeDocument/2006/relationships/image" Target="../media/image2.jpeg"/><Relationship Id="rId7" Type="http://schemas.openxmlformats.org/officeDocument/2006/relationships/image" Target="../media/image11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eg"/><Relationship Id="rId3" Type="http://schemas.openxmlformats.org/officeDocument/2006/relationships/image" Target="../media/image2.jpeg"/><Relationship Id="rId7" Type="http://schemas.openxmlformats.org/officeDocument/2006/relationships/image" Target="../media/image11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3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3.png"/><Relationship Id="rId10" Type="http://schemas.openxmlformats.org/officeDocument/2006/relationships/image" Target="../media/image18.jpeg"/><Relationship Id="rId4" Type="http://schemas.openxmlformats.org/officeDocument/2006/relationships/image" Target="../media/image2.jpeg"/><Relationship Id="rId9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3.png"/><Relationship Id="rId9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F:\слайды\логотипы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93085" y="904875"/>
            <a:ext cx="4876800" cy="5575300"/>
          </a:xfrm>
          <a:prstGeom prst="rect">
            <a:avLst/>
          </a:prstGeom>
          <a:noFill/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062C3A-41F9-46C6-BD66-6669B4EB35BA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  <p:sp>
        <p:nvSpPr>
          <p:cNvPr id="52229" name="TextBox 7"/>
          <p:cNvSpPr txBox="1">
            <a:spLocks noChangeArrowheads="1"/>
          </p:cNvSpPr>
          <p:nvPr/>
        </p:nvSpPr>
        <p:spPr bwMode="auto">
          <a:xfrm>
            <a:off x="784225" y="287338"/>
            <a:ext cx="769145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rgbClr val="FF0000"/>
                </a:solidFill>
                <a:latin typeface="Futura PT Medium"/>
              </a:rPr>
              <a:t>Деятельность Совета народных депутатов</a:t>
            </a:r>
          </a:p>
          <a:p>
            <a:r>
              <a:rPr lang="ru-RU" sz="2200" b="1" dirty="0" smtClean="0">
                <a:solidFill>
                  <a:srgbClr val="FF0000"/>
                </a:solidFill>
                <a:latin typeface="Futura PT Medium"/>
              </a:rPr>
              <a:t>Беловского городского округа</a:t>
            </a:r>
            <a:endParaRPr lang="ru-RU" sz="2200" b="1" dirty="0">
              <a:solidFill>
                <a:srgbClr val="FF0000"/>
              </a:solidFill>
              <a:latin typeface="Futura PT Medium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903253" y="1025509"/>
            <a:ext cx="7602537" cy="34925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232" name="Рисунок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1113" y="0"/>
            <a:ext cx="779463" cy="126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20"/>
          <p:cNvSpPr>
            <a:spLocks noChangeArrowheads="1"/>
          </p:cNvSpPr>
          <p:nvPr/>
        </p:nvSpPr>
        <p:spPr bwMode="auto">
          <a:xfrm>
            <a:off x="360437" y="1295872"/>
            <a:ext cx="705678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342900">
              <a:spcBef>
                <a:spcPts val="0"/>
              </a:spcBef>
              <a:spcAft>
                <a:spcPts val="0"/>
              </a:spcAft>
            </a:pPr>
            <a:r>
              <a:rPr lang="ru-RU" sz="2400" b="1" dirty="0" smtClean="0">
                <a:solidFill>
                  <a:schemeClr val="tx2"/>
                </a:solidFill>
              </a:rPr>
              <a:t>Ключевые события, повлиявшие на работу в 2020 году:</a:t>
            </a:r>
          </a:p>
        </p:txBody>
      </p:sp>
      <p:pic>
        <p:nvPicPr>
          <p:cNvPr id="52233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505453" y="143743"/>
            <a:ext cx="1577975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20"/>
          <p:cNvSpPr>
            <a:spLocks noChangeArrowheads="1"/>
          </p:cNvSpPr>
          <p:nvPr/>
        </p:nvSpPr>
        <p:spPr bwMode="auto">
          <a:xfrm>
            <a:off x="504453" y="2303983"/>
            <a:ext cx="6621984" cy="3247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55600" indent="-355600">
              <a:spcAft>
                <a:spcPts val="1200"/>
              </a:spcAft>
              <a:buFont typeface="Wingdings" pitchFamily="2" charset="2"/>
              <a:buChar char="Ø"/>
            </a:pPr>
            <a:r>
              <a:rPr lang="ru-RU" sz="2500" dirty="0" smtClean="0">
                <a:solidFill>
                  <a:schemeClr val="tx2"/>
                </a:solidFill>
              </a:rPr>
              <a:t> 75-летие Победы в Великой Отечественной войне;</a:t>
            </a:r>
          </a:p>
          <a:p>
            <a:pPr marL="355600" indent="-355600">
              <a:spcAft>
                <a:spcPts val="1200"/>
              </a:spcAft>
              <a:buFont typeface="Wingdings" pitchFamily="2" charset="2"/>
              <a:buChar char="Ø"/>
            </a:pPr>
            <a:r>
              <a:rPr lang="ru-RU" sz="2500" dirty="0" smtClean="0">
                <a:solidFill>
                  <a:schemeClr val="tx2"/>
                </a:solidFill>
              </a:rPr>
              <a:t> Общероссийское голосование за изменения в Конституцию России;</a:t>
            </a:r>
          </a:p>
          <a:p>
            <a:pPr marL="355600" indent="-355600">
              <a:spcAft>
                <a:spcPts val="1200"/>
              </a:spcAft>
              <a:buFont typeface="Wingdings" pitchFamily="2" charset="2"/>
              <a:buChar char="Ø"/>
            </a:pPr>
            <a:r>
              <a:rPr lang="ru-RU" sz="2500" dirty="0" smtClean="0">
                <a:solidFill>
                  <a:schemeClr val="tx2"/>
                </a:solidFill>
              </a:rPr>
              <a:t> Подготовка к областному Дню Шахтера в Белово;</a:t>
            </a:r>
          </a:p>
          <a:p>
            <a:pPr marL="355600" indent="-355600">
              <a:spcAft>
                <a:spcPts val="1200"/>
              </a:spcAft>
              <a:buFont typeface="Wingdings" pitchFamily="2" charset="2"/>
              <a:buChar char="Ø"/>
            </a:pPr>
            <a:r>
              <a:rPr lang="ru-RU" sz="2500" dirty="0" smtClean="0">
                <a:solidFill>
                  <a:schemeClr val="tx2"/>
                </a:solidFill>
              </a:rPr>
              <a:t> Борьба с </a:t>
            </a:r>
            <a:r>
              <a:rPr lang="ru-RU" sz="2500" dirty="0" err="1" smtClean="0">
                <a:solidFill>
                  <a:schemeClr val="tx2"/>
                </a:solidFill>
              </a:rPr>
              <a:t>коронавирусной</a:t>
            </a:r>
            <a:r>
              <a:rPr lang="ru-RU" sz="2500" dirty="0" smtClean="0">
                <a:solidFill>
                  <a:schemeClr val="tx2"/>
                </a:solidFill>
              </a:rPr>
              <a:t> инфекцией.</a:t>
            </a:r>
          </a:p>
        </p:txBody>
      </p:sp>
    </p:spTree>
    <p:extLst>
      <p:ext uri="{BB962C8B-B14F-4D97-AF65-F5344CB8AC3E}">
        <p14:creationId xmlns:p14="http://schemas.microsoft.com/office/powerpoint/2010/main" val="3508616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500583-A2C9-4FBF-A786-8495DB28D5B8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  <p:sp>
        <p:nvSpPr>
          <p:cNvPr id="56323" name="TextBox 7"/>
          <p:cNvSpPr txBox="1">
            <a:spLocks noChangeArrowheads="1"/>
          </p:cNvSpPr>
          <p:nvPr/>
        </p:nvSpPr>
        <p:spPr bwMode="auto">
          <a:xfrm>
            <a:off x="936625" y="454005"/>
            <a:ext cx="89281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Futura PT Medium"/>
              </a:rPr>
              <a:t>Мероприятия к 75-летию Великой Победы</a:t>
            </a:r>
            <a:endParaRPr lang="ru-RU" sz="2400" b="1" dirty="0">
              <a:solidFill>
                <a:srgbClr val="FF0000"/>
              </a:solidFill>
              <a:latin typeface="Futura PT Medium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865188" y="863600"/>
            <a:ext cx="8496249" cy="223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325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113" y="0"/>
            <a:ext cx="779463" cy="126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6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49469" y="144463"/>
            <a:ext cx="1577975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D:\Люба\2021\слайды\Фотоколлаж Чирков\Итог.jpg"/>
          <p:cNvPicPr>
            <a:picLocks noChangeAspect="1" noChangeArrowheads="1"/>
          </p:cNvPicPr>
          <p:nvPr/>
        </p:nvPicPr>
        <p:blipFill>
          <a:blip r:embed="rId5" cstate="print">
            <a:lum contrast="10000"/>
          </a:blip>
          <a:srcRect l="16514" t="35477" r="13108" b="22296"/>
          <a:stretch>
            <a:fillRect/>
          </a:stretch>
        </p:blipFill>
        <p:spPr bwMode="auto">
          <a:xfrm>
            <a:off x="504453" y="1583903"/>
            <a:ext cx="10081120" cy="4536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500583-A2C9-4FBF-A786-8495DB28D5B8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  <p:sp>
        <p:nvSpPr>
          <p:cNvPr id="56323" name="TextBox 7"/>
          <p:cNvSpPr txBox="1">
            <a:spLocks noChangeArrowheads="1"/>
          </p:cNvSpPr>
          <p:nvPr/>
        </p:nvSpPr>
        <p:spPr bwMode="auto">
          <a:xfrm>
            <a:off x="936625" y="454005"/>
            <a:ext cx="89281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Futura PT Medium"/>
              </a:rPr>
              <a:t>Благоустройство «Аллеи Героев»</a:t>
            </a:r>
            <a:endParaRPr lang="ru-RU" sz="2400" b="1" dirty="0">
              <a:solidFill>
                <a:srgbClr val="FF0000"/>
              </a:solidFill>
              <a:latin typeface="Futura PT Medium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865188" y="863600"/>
            <a:ext cx="8496249" cy="223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325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113" y="0"/>
            <a:ext cx="779463" cy="126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6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49469" y="144463"/>
            <a:ext cx="1577975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D:\Люба\2021\слайды\Аллея\DSC_0306.JPG"/>
          <p:cNvPicPr>
            <a:picLocks noChangeAspect="1" noChangeArrowheads="1"/>
          </p:cNvPicPr>
          <p:nvPr/>
        </p:nvPicPr>
        <p:blipFill>
          <a:blip r:embed="rId5" cstate="print">
            <a:lum contrast="10000"/>
          </a:blip>
          <a:srcRect l="8519" r="5338"/>
          <a:stretch>
            <a:fillRect/>
          </a:stretch>
        </p:blipFill>
        <p:spPr bwMode="auto">
          <a:xfrm>
            <a:off x="504453" y="1151855"/>
            <a:ext cx="6552728" cy="5092676"/>
          </a:xfrm>
          <a:prstGeom prst="rect">
            <a:avLst/>
          </a:prstGeom>
          <a:noFill/>
        </p:spPr>
      </p:pic>
      <p:pic>
        <p:nvPicPr>
          <p:cNvPr id="9" name="Picture 5" descr="D:\Люба\2021\слайды\Аллея\DSC_0291.JPG"/>
          <p:cNvPicPr>
            <a:picLocks noChangeAspect="1" noChangeArrowheads="1"/>
          </p:cNvPicPr>
          <p:nvPr/>
        </p:nvPicPr>
        <p:blipFill>
          <a:blip r:embed="rId6" cstate="print">
            <a:lum contrast="10000"/>
          </a:blip>
          <a:srcRect l="21740" t="32540" r="16331" b="10931"/>
          <a:stretch>
            <a:fillRect/>
          </a:stretch>
        </p:blipFill>
        <p:spPr bwMode="auto">
          <a:xfrm>
            <a:off x="7201197" y="1439887"/>
            <a:ext cx="3888432" cy="2376264"/>
          </a:xfrm>
          <a:prstGeom prst="rect">
            <a:avLst/>
          </a:prstGeom>
          <a:noFill/>
        </p:spPr>
      </p:pic>
      <p:pic>
        <p:nvPicPr>
          <p:cNvPr id="11" name="Picture 7" descr="D:\Люба\2021\слайды\Аллея\DSC_0275.JPG"/>
          <p:cNvPicPr>
            <a:picLocks noChangeAspect="1" noChangeArrowheads="1"/>
          </p:cNvPicPr>
          <p:nvPr/>
        </p:nvPicPr>
        <p:blipFill>
          <a:blip r:embed="rId7" cstate="print">
            <a:lum contrast="10000"/>
          </a:blip>
          <a:srcRect l="2436" b="11431"/>
          <a:stretch>
            <a:fillRect/>
          </a:stretch>
        </p:blipFill>
        <p:spPr bwMode="auto">
          <a:xfrm>
            <a:off x="7201197" y="3890670"/>
            <a:ext cx="3905644" cy="23737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500583-A2C9-4FBF-A786-8495DB28D5B8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  <p:sp>
        <p:nvSpPr>
          <p:cNvPr id="56323" name="TextBox 7"/>
          <p:cNvSpPr txBox="1">
            <a:spLocks noChangeArrowheads="1"/>
          </p:cNvSpPr>
          <p:nvPr/>
        </p:nvSpPr>
        <p:spPr bwMode="auto">
          <a:xfrm>
            <a:off x="936625" y="454005"/>
            <a:ext cx="89281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Futura PT Medium"/>
              </a:rPr>
              <a:t>Благоустройство «Аллеи Героев»</a:t>
            </a:r>
            <a:endParaRPr lang="ru-RU" sz="2400" b="1" dirty="0">
              <a:solidFill>
                <a:srgbClr val="FF0000"/>
              </a:solidFill>
              <a:latin typeface="Futura PT Medium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865188" y="863600"/>
            <a:ext cx="8496249" cy="223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325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113" y="0"/>
            <a:ext cx="779463" cy="126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6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49469" y="144463"/>
            <a:ext cx="1577975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D:\Люба\2021\слайды\Аллея\DSC_0303.JPG"/>
          <p:cNvPicPr>
            <a:picLocks noChangeAspect="1" noChangeArrowheads="1"/>
          </p:cNvPicPr>
          <p:nvPr/>
        </p:nvPicPr>
        <p:blipFill>
          <a:blip r:embed="rId5" cstate="print">
            <a:lum contrast="10000"/>
          </a:blip>
          <a:srcRect/>
          <a:stretch>
            <a:fillRect/>
          </a:stretch>
        </p:blipFill>
        <p:spPr bwMode="auto">
          <a:xfrm rot="5400000">
            <a:off x="-473147" y="2129456"/>
            <a:ext cx="4608511" cy="3085359"/>
          </a:xfrm>
          <a:prstGeom prst="rect">
            <a:avLst/>
          </a:prstGeom>
          <a:noFill/>
        </p:spPr>
      </p:pic>
      <p:pic>
        <p:nvPicPr>
          <p:cNvPr id="4100" name="Picture 4" descr="D:\Люба\2021\слайды\Аллея\DSC_0297.JPG"/>
          <p:cNvPicPr>
            <a:picLocks noChangeAspect="1" noChangeArrowheads="1"/>
          </p:cNvPicPr>
          <p:nvPr/>
        </p:nvPicPr>
        <p:blipFill>
          <a:blip r:embed="rId6" cstate="print">
            <a:lum contrast="10000"/>
          </a:blip>
          <a:srcRect/>
          <a:stretch>
            <a:fillRect/>
          </a:stretch>
        </p:blipFill>
        <p:spPr bwMode="auto">
          <a:xfrm rot="5400000">
            <a:off x="2911229" y="2129457"/>
            <a:ext cx="4608511" cy="3085359"/>
          </a:xfrm>
          <a:prstGeom prst="rect">
            <a:avLst/>
          </a:prstGeom>
          <a:noFill/>
        </p:spPr>
      </p:pic>
      <p:pic>
        <p:nvPicPr>
          <p:cNvPr id="4101" name="Picture 5" descr="D:\Люба\2021\слайды\Аллея\DSC_0294.JPG"/>
          <p:cNvPicPr>
            <a:picLocks noChangeAspect="1" noChangeArrowheads="1"/>
          </p:cNvPicPr>
          <p:nvPr/>
        </p:nvPicPr>
        <p:blipFill>
          <a:blip r:embed="rId7" cstate="print">
            <a:lum contrast="10000"/>
          </a:blip>
          <a:srcRect/>
          <a:stretch>
            <a:fillRect/>
          </a:stretch>
        </p:blipFill>
        <p:spPr bwMode="auto">
          <a:xfrm rot="5400000">
            <a:off x="6223597" y="2129457"/>
            <a:ext cx="4608511" cy="30853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500583-A2C9-4FBF-A786-8495DB28D5B8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  <p:sp>
        <p:nvSpPr>
          <p:cNvPr id="56323" name="TextBox 7"/>
          <p:cNvSpPr txBox="1">
            <a:spLocks noChangeArrowheads="1"/>
          </p:cNvSpPr>
          <p:nvPr/>
        </p:nvSpPr>
        <p:spPr bwMode="auto">
          <a:xfrm>
            <a:off x="936625" y="454005"/>
            <a:ext cx="89281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Futura PT Medium"/>
              </a:rPr>
              <a:t>Общероссийское голосование за поправки в </a:t>
            </a:r>
            <a:r>
              <a:rPr lang="ru-RU" sz="2400" b="1" dirty="0" err="1" smtClean="0">
                <a:solidFill>
                  <a:srgbClr val="FF0000"/>
                </a:solidFill>
                <a:latin typeface="Futura PT Medium"/>
              </a:rPr>
              <a:t>Коституцию</a:t>
            </a:r>
            <a:r>
              <a:rPr lang="ru-RU" sz="2400" b="1" dirty="0" smtClean="0">
                <a:solidFill>
                  <a:srgbClr val="FF0000"/>
                </a:solidFill>
                <a:latin typeface="Futura PT Medium"/>
              </a:rPr>
              <a:t> </a:t>
            </a:r>
            <a:endParaRPr lang="ru-RU" sz="2400" b="1" dirty="0">
              <a:solidFill>
                <a:srgbClr val="FF0000"/>
              </a:solidFill>
              <a:latin typeface="Futura PT Medium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865188" y="863600"/>
            <a:ext cx="8496249" cy="223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325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113" y="0"/>
            <a:ext cx="779463" cy="126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6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49469" y="144463"/>
            <a:ext cx="1577975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D:\Люба\2021\слайды\Конституция\IMG-20200625-WA0002.jpg"/>
          <p:cNvPicPr>
            <a:picLocks noChangeAspect="1" noChangeArrowheads="1"/>
          </p:cNvPicPr>
          <p:nvPr/>
        </p:nvPicPr>
        <p:blipFill>
          <a:blip r:embed="rId5" cstate="print"/>
          <a:srcRect l="31516" t="2488" r="10429" b="31578"/>
          <a:stretch>
            <a:fillRect/>
          </a:stretch>
        </p:blipFill>
        <p:spPr bwMode="auto">
          <a:xfrm>
            <a:off x="3119838" y="1295871"/>
            <a:ext cx="2425175" cy="3672408"/>
          </a:xfrm>
          <a:prstGeom prst="rect">
            <a:avLst/>
          </a:prstGeom>
          <a:noFill/>
        </p:spPr>
      </p:pic>
      <p:pic>
        <p:nvPicPr>
          <p:cNvPr id="5123" name="Picture 3" descr="D:\Люба\2021\слайды\Конституция\IMG-20200625-WA0006.jpg"/>
          <p:cNvPicPr>
            <a:picLocks noChangeAspect="1" noChangeArrowheads="1"/>
          </p:cNvPicPr>
          <p:nvPr/>
        </p:nvPicPr>
        <p:blipFill>
          <a:blip r:embed="rId6" cstate="print"/>
          <a:srcRect l="23513" t="6309" r="33941" b="16400"/>
          <a:stretch>
            <a:fillRect/>
          </a:stretch>
        </p:blipFill>
        <p:spPr bwMode="auto">
          <a:xfrm>
            <a:off x="8569349" y="1583903"/>
            <a:ext cx="2695419" cy="3672408"/>
          </a:xfrm>
          <a:prstGeom prst="rect">
            <a:avLst/>
          </a:prstGeom>
          <a:noFill/>
        </p:spPr>
      </p:pic>
      <p:pic>
        <p:nvPicPr>
          <p:cNvPr id="5124" name="Picture 4" descr="D:\Люба\2021\слайды\Конституция\IMG-20200625-WA0010.jpg"/>
          <p:cNvPicPr>
            <a:picLocks noChangeAspect="1" noChangeArrowheads="1"/>
          </p:cNvPicPr>
          <p:nvPr/>
        </p:nvPicPr>
        <p:blipFill>
          <a:blip r:embed="rId7" cstate="print"/>
          <a:srcRect l="14353" t="16148" r="13880" b="15225"/>
          <a:stretch>
            <a:fillRect/>
          </a:stretch>
        </p:blipFill>
        <p:spPr bwMode="auto">
          <a:xfrm>
            <a:off x="5617021" y="2231975"/>
            <a:ext cx="2880320" cy="3672408"/>
          </a:xfrm>
          <a:prstGeom prst="rect">
            <a:avLst/>
          </a:prstGeom>
          <a:noFill/>
        </p:spPr>
      </p:pic>
      <p:pic>
        <p:nvPicPr>
          <p:cNvPr id="5125" name="Picture 5" descr="D:\Люба\2021\слайды\Конституция\IMG-20200626-WA0007.jpg"/>
          <p:cNvPicPr>
            <a:picLocks noChangeAspect="1" noChangeArrowheads="1"/>
          </p:cNvPicPr>
          <p:nvPr/>
        </p:nvPicPr>
        <p:blipFill>
          <a:blip r:embed="rId8" cstate="print"/>
          <a:srcRect l="33589" r="21625"/>
          <a:stretch>
            <a:fillRect/>
          </a:stretch>
        </p:blipFill>
        <p:spPr bwMode="auto">
          <a:xfrm>
            <a:off x="288429" y="2664023"/>
            <a:ext cx="2765656" cy="34736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500583-A2C9-4FBF-A786-8495DB28D5B8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  <p:sp>
        <p:nvSpPr>
          <p:cNvPr id="56323" name="TextBox 7"/>
          <p:cNvSpPr txBox="1">
            <a:spLocks noChangeArrowheads="1"/>
          </p:cNvSpPr>
          <p:nvPr/>
        </p:nvSpPr>
        <p:spPr bwMode="auto">
          <a:xfrm>
            <a:off x="936625" y="454005"/>
            <a:ext cx="89281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Futura PT Medium"/>
              </a:rPr>
              <a:t>В условиях распространения </a:t>
            </a:r>
            <a:r>
              <a:rPr lang="ru-RU" sz="2400" b="1" dirty="0" err="1" smtClean="0">
                <a:solidFill>
                  <a:srgbClr val="FF0000"/>
                </a:solidFill>
                <a:latin typeface="Futura PT Medium"/>
              </a:rPr>
              <a:t>коронавирусной</a:t>
            </a:r>
            <a:r>
              <a:rPr lang="ru-RU" sz="2400" b="1" dirty="0" smtClean="0">
                <a:solidFill>
                  <a:srgbClr val="FF0000"/>
                </a:solidFill>
                <a:latin typeface="Futura PT Medium"/>
              </a:rPr>
              <a:t> инфекции</a:t>
            </a:r>
            <a:endParaRPr lang="ru-RU" sz="2400" b="1" dirty="0">
              <a:solidFill>
                <a:srgbClr val="FF0000"/>
              </a:solidFill>
              <a:latin typeface="Futura PT Medium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865188" y="863600"/>
            <a:ext cx="8496249" cy="223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325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113" y="0"/>
            <a:ext cx="779463" cy="126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6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49469" y="144463"/>
            <a:ext cx="1577975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 descr="D:\Люба\2021\слайды\DSC_02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29189" y="3742128"/>
            <a:ext cx="3744416" cy="2506855"/>
          </a:xfrm>
          <a:prstGeom prst="rect">
            <a:avLst/>
          </a:prstGeom>
          <a:noFill/>
        </p:spPr>
      </p:pic>
      <p:pic>
        <p:nvPicPr>
          <p:cNvPr id="6147" name="Picture 3" descr="D:\Люба\2021\слайды\DSC_111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36901" y="1079848"/>
            <a:ext cx="3793921" cy="2529282"/>
          </a:xfrm>
          <a:prstGeom prst="rect">
            <a:avLst/>
          </a:prstGeom>
          <a:noFill/>
        </p:spPr>
      </p:pic>
      <p:pic>
        <p:nvPicPr>
          <p:cNvPr id="6148" name="Picture 4" descr="D:\Люба\2021\слайды\DSC_015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6461" y="1079847"/>
            <a:ext cx="3739195" cy="2503360"/>
          </a:xfrm>
          <a:prstGeom prst="rect">
            <a:avLst/>
          </a:prstGeom>
          <a:noFill/>
        </p:spPr>
      </p:pic>
      <p:pic>
        <p:nvPicPr>
          <p:cNvPr id="6149" name="Picture 5" descr="D:\Люба\2021\слайды\DSC_0163.JPG"/>
          <p:cNvPicPr>
            <a:picLocks noChangeAspect="1" noChangeArrowheads="1"/>
          </p:cNvPicPr>
          <p:nvPr/>
        </p:nvPicPr>
        <p:blipFill>
          <a:blip r:embed="rId8" cstate="print"/>
          <a:srcRect l="3467"/>
          <a:stretch>
            <a:fillRect/>
          </a:stretch>
        </p:blipFill>
        <p:spPr bwMode="auto">
          <a:xfrm>
            <a:off x="1152525" y="3704169"/>
            <a:ext cx="3691608" cy="2560254"/>
          </a:xfrm>
          <a:prstGeom prst="rect">
            <a:avLst/>
          </a:prstGeom>
          <a:noFill/>
        </p:spPr>
      </p:pic>
      <p:pic>
        <p:nvPicPr>
          <p:cNvPr id="17" name="Picture 4" descr="D:\Работа\Люба\2020\Ебаные слайды\9\DSC_0146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30"/>
          <a:stretch>
            <a:fillRect/>
          </a:stretch>
        </p:blipFill>
        <p:spPr bwMode="auto">
          <a:xfrm>
            <a:off x="5112965" y="3751050"/>
            <a:ext cx="1832458" cy="2513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500583-A2C9-4FBF-A786-8495DB28D5B8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  <p:sp>
        <p:nvSpPr>
          <p:cNvPr id="56323" name="TextBox 7"/>
          <p:cNvSpPr txBox="1">
            <a:spLocks noChangeArrowheads="1"/>
          </p:cNvSpPr>
          <p:nvPr/>
        </p:nvSpPr>
        <p:spPr bwMode="auto">
          <a:xfrm>
            <a:off x="936625" y="454005"/>
            <a:ext cx="89281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Futura PT Medium"/>
              </a:rPr>
              <a:t>Обращения граждан по личным вопросам</a:t>
            </a:r>
            <a:endParaRPr lang="ru-RU" sz="2400" b="1" dirty="0">
              <a:solidFill>
                <a:srgbClr val="FF0000"/>
              </a:solidFill>
              <a:latin typeface="Futura PT Medium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865188" y="863600"/>
            <a:ext cx="8496249" cy="223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325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113" y="0"/>
            <a:ext cx="779463" cy="126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6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49469" y="144463"/>
            <a:ext cx="1577975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D:\Люба\2021\ИТОГ Слайды\DSC_21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73414" y="2664023"/>
            <a:ext cx="5320900" cy="3562298"/>
          </a:xfrm>
          <a:prstGeom prst="rect">
            <a:avLst/>
          </a:prstGeom>
          <a:noFill/>
        </p:spPr>
      </p:pic>
      <p:sp>
        <p:nvSpPr>
          <p:cNvPr id="12" name="Прямоугольник 20"/>
          <p:cNvSpPr>
            <a:spLocks noChangeArrowheads="1"/>
          </p:cNvSpPr>
          <p:nvPr/>
        </p:nvSpPr>
        <p:spPr bwMode="auto">
          <a:xfrm>
            <a:off x="648469" y="1511895"/>
            <a:ext cx="5400600" cy="3862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ru-RU" sz="2500" b="1" dirty="0" smtClean="0">
                <a:solidFill>
                  <a:schemeClr val="tx2"/>
                </a:solidFill>
              </a:rPr>
              <a:t>Всего поступило </a:t>
            </a:r>
            <a:r>
              <a:rPr lang="ru-RU" sz="2500" b="1" dirty="0" smtClean="0">
                <a:solidFill>
                  <a:srgbClr val="FF0000"/>
                </a:solidFill>
              </a:rPr>
              <a:t>78</a:t>
            </a:r>
            <a:r>
              <a:rPr lang="ru-RU" sz="2500" b="1" dirty="0" smtClean="0">
                <a:solidFill>
                  <a:schemeClr val="tx2"/>
                </a:solidFill>
              </a:rPr>
              <a:t> обращений:</a:t>
            </a:r>
          </a:p>
          <a:p>
            <a:pPr marL="355600" indent="-355600">
              <a:spcAft>
                <a:spcPts val="1800"/>
              </a:spcAft>
              <a:buFont typeface="Wingdings" pitchFamily="2" charset="2"/>
              <a:buChar char="Ø"/>
            </a:pPr>
            <a:r>
              <a:rPr lang="ru-RU" sz="2500" dirty="0" smtClean="0">
                <a:solidFill>
                  <a:schemeClr val="tx2"/>
                </a:solidFill>
              </a:rPr>
              <a:t>1 место - вопросы жилищно-коммунального хозяйства;</a:t>
            </a:r>
          </a:p>
          <a:p>
            <a:pPr marL="355600" indent="-355600">
              <a:spcAft>
                <a:spcPts val="1800"/>
              </a:spcAft>
              <a:buFont typeface="Wingdings" pitchFamily="2" charset="2"/>
              <a:buChar char="Ø"/>
            </a:pPr>
            <a:r>
              <a:rPr lang="ru-RU" sz="2500" dirty="0" smtClean="0">
                <a:solidFill>
                  <a:schemeClr val="tx2"/>
                </a:solidFill>
              </a:rPr>
              <a:t>2 место - вопросы улучшения жилищных условий;</a:t>
            </a:r>
          </a:p>
          <a:p>
            <a:pPr marL="355600" indent="-355600">
              <a:spcAft>
                <a:spcPts val="1800"/>
              </a:spcAft>
              <a:buFont typeface="Wingdings" pitchFamily="2" charset="2"/>
              <a:buChar char="Ø"/>
            </a:pPr>
            <a:r>
              <a:rPr lang="ru-RU" sz="2500" dirty="0" smtClean="0">
                <a:solidFill>
                  <a:schemeClr val="tx2"/>
                </a:solidFill>
              </a:rPr>
              <a:t>3 место - вопросы промышленности, связи и транспорта.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500583-A2C9-4FBF-A786-8495DB28D5B8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  <p:sp>
        <p:nvSpPr>
          <p:cNvPr id="56323" name="TextBox 7"/>
          <p:cNvSpPr txBox="1">
            <a:spLocks noChangeArrowheads="1"/>
          </p:cNvSpPr>
          <p:nvPr/>
        </p:nvSpPr>
        <p:spPr bwMode="auto">
          <a:xfrm>
            <a:off x="936625" y="454005"/>
            <a:ext cx="89281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Futura PT Medium"/>
              </a:rPr>
              <a:t>Обращения граждан по личным вопросам</a:t>
            </a:r>
            <a:endParaRPr lang="ru-RU" sz="2400" b="1" dirty="0">
              <a:solidFill>
                <a:srgbClr val="FF0000"/>
              </a:solidFill>
              <a:latin typeface="Futura PT Medium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865188" y="863600"/>
            <a:ext cx="8496249" cy="223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325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113" y="0"/>
            <a:ext cx="779463" cy="126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6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49469" y="144463"/>
            <a:ext cx="1577975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20"/>
          <p:cNvSpPr>
            <a:spLocks noChangeArrowheads="1"/>
          </p:cNvSpPr>
          <p:nvPr/>
        </p:nvSpPr>
        <p:spPr bwMode="auto">
          <a:xfrm>
            <a:off x="792485" y="1655911"/>
            <a:ext cx="5472608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55600" indent="-355600">
              <a:buFont typeface="Wingdings" pitchFamily="2" charset="2"/>
              <a:buChar char="Ø"/>
            </a:pPr>
            <a:r>
              <a:rPr lang="ru-RU" sz="2500" dirty="0" smtClean="0">
                <a:solidFill>
                  <a:schemeClr val="tx2"/>
                </a:solidFill>
              </a:rPr>
              <a:t>Периодичность - </a:t>
            </a:r>
            <a:r>
              <a:rPr lang="ru-RU" sz="2500" b="1" dirty="0" smtClean="0">
                <a:solidFill>
                  <a:srgbClr val="FF0000"/>
                </a:solidFill>
              </a:rPr>
              <a:t>1</a:t>
            </a:r>
            <a:r>
              <a:rPr lang="ru-RU" sz="2500" dirty="0" smtClean="0">
                <a:solidFill>
                  <a:schemeClr val="tx2"/>
                </a:solidFill>
              </a:rPr>
              <a:t> раз в месяц;</a:t>
            </a:r>
          </a:p>
          <a:p>
            <a:pPr marL="355600" indent="-355600">
              <a:buFont typeface="Wingdings" pitchFamily="2" charset="2"/>
              <a:buChar char="Ø"/>
            </a:pPr>
            <a:r>
              <a:rPr lang="ru-RU" sz="2500" dirty="0" smtClean="0">
                <a:solidFill>
                  <a:schemeClr val="tx2"/>
                </a:solidFill>
              </a:rPr>
              <a:t>Поступило </a:t>
            </a:r>
            <a:r>
              <a:rPr lang="ru-RU" sz="2500" b="1" dirty="0" smtClean="0">
                <a:solidFill>
                  <a:srgbClr val="FF0000"/>
                </a:solidFill>
              </a:rPr>
              <a:t>22 </a:t>
            </a:r>
            <a:r>
              <a:rPr lang="ru-RU" sz="2500" dirty="0" smtClean="0">
                <a:solidFill>
                  <a:schemeClr val="tx2"/>
                </a:solidFill>
              </a:rPr>
              <a:t>обращения;</a:t>
            </a:r>
          </a:p>
        </p:txBody>
      </p:sp>
      <p:pic>
        <p:nvPicPr>
          <p:cNvPr id="8" name="Picture 3" descr="D:\Работа\Люба\2020\Ебаные слайды\9\DSC_014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287631" y="993413"/>
            <a:ext cx="2527147" cy="1691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:\Работа\Люба\2020\Ебаные слайды\9\DSC_003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8683901" y="3773607"/>
            <a:ext cx="2945420" cy="1878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20"/>
          <p:cNvSpPr>
            <a:spLocks noChangeArrowheads="1"/>
          </p:cNvSpPr>
          <p:nvPr/>
        </p:nvSpPr>
        <p:spPr bwMode="auto">
          <a:xfrm>
            <a:off x="792485" y="1223863"/>
            <a:ext cx="6840760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66700" indent="-266700">
              <a:buFont typeface="Wingdings" pitchFamily="2" charset="2"/>
              <a:buChar char="Ø"/>
            </a:pPr>
            <a:r>
              <a:rPr lang="ru-RU" sz="2500" dirty="0" smtClean="0">
                <a:solidFill>
                  <a:schemeClr val="tx2"/>
                </a:solidFill>
              </a:rPr>
              <a:t> Состоялось </a:t>
            </a:r>
            <a:r>
              <a:rPr lang="ru-RU" sz="2500" b="1" dirty="0" smtClean="0">
                <a:solidFill>
                  <a:srgbClr val="FF0000"/>
                </a:solidFill>
              </a:rPr>
              <a:t>9</a:t>
            </a:r>
            <a:r>
              <a:rPr lang="ru-RU" sz="2500" dirty="0" smtClean="0">
                <a:solidFill>
                  <a:schemeClr val="tx2"/>
                </a:solidFill>
              </a:rPr>
              <a:t> горячих телефонных линий;</a:t>
            </a:r>
          </a:p>
        </p:txBody>
      </p:sp>
      <p:pic>
        <p:nvPicPr>
          <p:cNvPr id="7171" name="Picture 3" descr="D:\Люба\2021\слайды\Шмонин в ЕР.jpg"/>
          <p:cNvPicPr>
            <a:picLocks noChangeAspect="1" noChangeArrowheads="1"/>
          </p:cNvPicPr>
          <p:nvPr/>
        </p:nvPicPr>
        <p:blipFill>
          <a:blip r:embed="rId7" cstate="print"/>
          <a:srcRect l="25172" t="8392" r="16931" b="24482"/>
          <a:stretch>
            <a:fillRect/>
          </a:stretch>
        </p:blipFill>
        <p:spPr bwMode="auto">
          <a:xfrm>
            <a:off x="432445" y="3240087"/>
            <a:ext cx="3312368" cy="2880320"/>
          </a:xfrm>
          <a:prstGeom prst="rect">
            <a:avLst/>
          </a:prstGeom>
          <a:noFill/>
        </p:spPr>
      </p:pic>
      <p:sp>
        <p:nvSpPr>
          <p:cNvPr id="13" name="Прямоугольник 20"/>
          <p:cNvSpPr>
            <a:spLocks noChangeArrowheads="1"/>
          </p:cNvSpPr>
          <p:nvPr/>
        </p:nvSpPr>
        <p:spPr bwMode="auto">
          <a:xfrm>
            <a:off x="3960837" y="3744143"/>
            <a:ext cx="504056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55600" indent="-355600">
              <a:buFont typeface="Wingdings" pitchFamily="2" charset="2"/>
              <a:buChar char="Ø"/>
            </a:pPr>
            <a:r>
              <a:rPr lang="ru-RU" sz="2500" dirty="0" smtClean="0">
                <a:solidFill>
                  <a:schemeClr val="tx2"/>
                </a:solidFill>
              </a:rPr>
              <a:t>В общественной приемной ВПП «Единая Россия» состоялось </a:t>
            </a:r>
            <a:r>
              <a:rPr lang="ru-RU" sz="2500" b="1" dirty="0" smtClean="0">
                <a:solidFill>
                  <a:srgbClr val="FF0000"/>
                </a:solidFill>
              </a:rPr>
              <a:t>24 </a:t>
            </a:r>
            <a:r>
              <a:rPr lang="ru-RU" sz="2500" dirty="0" smtClean="0">
                <a:solidFill>
                  <a:schemeClr val="tx2"/>
                </a:solidFill>
              </a:rPr>
              <a:t>приема, поступило </a:t>
            </a:r>
            <a:r>
              <a:rPr lang="ru-RU" sz="2500" b="1" dirty="0" smtClean="0">
                <a:solidFill>
                  <a:srgbClr val="FF0000"/>
                </a:solidFill>
              </a:rPr>
              <a:t>31</a:t>
            </a:r>
            <a:r>
              <a:rPr lang="ru-RU" sz="2500" dirty="0" smtClean="0">
                <a:solidFill>
                  <a:schemeClr val="tx2"/>
                </a:solidFill>
              </a:rPr>
              <a:t> обращение.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500583-A2C9-4FBF-A786-8495DB28D5B8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  <p:sp>
        <p:nvSpPr>
          <p:cNvPr id="56323" name="TextBox 7"/>
          <p:cNvSpPr txBox="1">
            <a:spLocks noChangeArrowheads="1"/>
          </p:cNvSpPr>
          <p:nvPr/>
        </p:nvSpPr>
        <p:spPr bwMode="auto">
          <a:xfrm>
            <a:off x="936625" y="454005"/>
            <a:ext cx="89281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Futura PT Medium"/>
              </a:rPr>
              <a:t>Межведомственные рейды </a:t>
            </a:r>
            <a:endParaRPr lang="ru-RU" sz="2400" b="1" dirty="0">
              <a:solidFill>
                <a:srgbClr val="FF0000"/>
              </a:solidFill>
              <a:latin typeface="Futura PT Medium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865188" y="863600"/>
            <a:ext cx="8496249" cy="223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325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113" y="0"/>
            <a:ext cx="779463" cy="126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6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49469" y="144463"/>
            <a:ext cx="1577975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20"/>
          <p:cNvSpPr>
            <a:spLocks noChangeArrowheads="1"/>
          </p:cNvSpPr>
          <p:nvPr/>
        </p:nvSpPr>
        <p:spPr bwMode="auto">
          <a:xfrm>
            <a:off x="792485" y="1025509"/>
            <a:ext cx="754032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500" b="1" dirty="0" smtClean="0">
                <a:solidFill>
                  <a:schemeClr val="tx2"/>
                </a:solidFill>
              </a:rPr>
              <a:t>В рамках режима «Повышенная готовность» проверено:</a:t>
            </a:r>
          </a:p>
        </p:txBody>
      </p:sp>
      <p:pic>
        <p:nvPicPr>
          <p:cNvPr id="8194" name="Picture 2" descr="D:\Люба\2021\слайды\DSC_11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95963" y="3816151"/>
            <a:ext cx="3780420" cy="2520280"/>
          </a:xfrm>
          <a:prstGeom prst="rect">
            <a:avLst/>
          </a:prstGeom>
          <a:noFill/>
        </p:spPr>
      </p:pic>
      <p:pic>
        <p:nvPicPr>
          <p:cNvPr id="8195" name="Picture 3" descr="D:\Люба\2021\слайды\DSC_01591.JPG"/>
          <p:cNvPicPr>
            <a:picLocks noChangeAspect="1" noChangeArrowheads="1"/>
          </p:cNvPicPr>
          <p:nvPr/>
        </p:nvPicPr>
        <p:blipFill>
          <a:blip r:embed="rId6" cstate="print"/>
          <a:srcRect t="5507"/>
          <a:stretch>
            <a:fillRect/>
          </a:stretch>
        </p:blipFill>
        <p:spPr bwMode="auto">
          <a:xfrm>
            <a:off x="7345213" y="1511895"/>
            <a:ext cx="3906135" cy="2471109"/>
          </a:xfrm>
          <a:prstGeom prst="rect">
            <a:avLst/>
          </a:prstGeom>
          <a:noFill/>
        </p:spPr>
      </p:pic>
      <p:pic>
        <p:nvPicPr>
          <p:cNvPr id="8196" name="Picture 4" descr="D:\Люба\2021\слайды\DSC_5117.JPG"/>
          <p:cNvPicPr>
            <a:picLocks noChangeAspect="1" noChangeArrowheads="1"/>
          </p:cNvPicPr>
          <p:nvPr/>
        </p:nvPicPr>
        <p:blipFill>
          <a:blip r:embed="rId7" cstate="print"/>
          <a:srcRect t="14313"/>
          <a:stretch>
            <a:fillRect/>
          </a:stretch>
        </p:blipFill>
        <p:spPr bwMode="auto">
          <a:xfrm>
            <a:off x="7345213" y="4104183"/>
            <a:ext cx="3907299" cy="2232025"/>
          </a:xfrm>
          <a:prstGeom prst="rect">
            <a:avLst/>
          </a:prstGeom>
          <a:noFill/>
        </p:spPr>
      </p:pic>
      <p:sp>
        <p:nvSpPr>
          <p:cNvPr id="17" name="Прямоугольник 20"/>
          <p:cNvSpPr>
            <a:spLocks noChangeArrowheads="1"/>
          </p:cNvSpPr>
          <p:nvPr/>
        </p:nvSpPr>
        <p:spPr bwMode="auto">
          <a:xfrm>
            <a:off x="504453" y="2087959"/>
            <a:ext cx="6912768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500" dirty="0" smtClean="0">
                <a:solidFill>
                  <a:schemeClr val="tx2"/>
                </a:solidFill>
              </a:rPr>
              <a:t> Свыше </a:t>
            </a:r>
            <a:r>
              <a:rPr lang="ru-RU" sz="2500" b="1" dirty="0" smtClean="0">
                <a:solidFill>
                  <a:srgbClr val="FF0000"/>
                </a:solidFill>
              </a:rPr>
              <a:t>9</a:t>
            </a:r>
            <a:r>
              <a:rPr lang="ru-RU" sz="2500" dirty="0" smtClean="0">
                <a:solidFill>
                  <a:schemeClr val="tx2"/>
                </a:solidFill>
              </a:rPr>
              <a:t> тысяч торговых объектов;</a:t>
            </a:r>
          </a:p>
          <a:p>
            <a:pPr>
              <a:buFont typeface="Wingdings" pitchFamily="2" charset="2"/>
              <a:buChar char="Ø"/>
            </a:pPr>
            <a:r>
              <a:rPr lang="ru-RU" sz="2500" dirty="0" smtClean="0">
                <a:solidFill>
                  <a:schemeClr val="tx2"/>
                </a:solidFill>
              </a:rPr>
              <a:t> </a:t>
            </a:r>
            <a:r>
              <a:rPr lang="ru-RU" sz="2500" b="1" dirty="0" smtClean="0">
                <a:solidFill>
                  <a:srgbClr val="FF0000"/>
                </a:solidFill>
              </a:rPr>
              <a:t>1,5</a:t>
            </a:r>
            <a:r>
              <a:rPr lang="ru-RU" sz="2500" dirty="0" smtClean="0">
                <a:solidFill>
                  <a:schemeClr val="tx2"/>
                </a:solidFill>
              </a:rPr>
              <a:t> тысяч единиц общественного транспорта;</a:t>
            </a:r>
          </a:p>
          <a:p>
            <a:pPr>
              <a:buFont typeface="Wingdings" pitchFamily="2" charset="2"/>
              <a:buChar char="Ø"/>
            </a:pPr>
            <a:r>
              <a:rPr lang="ru-RU" sz="2500" dirty="0" smtClean="0">
                <a:solidFill>
                  <a:schemeClr val="tx2"/>
                </a:solidFill>
              </a:rPr>
              <a:t> </a:t>
            </a:r>
            <a:r>
              <a:rPr lang="ru-RU" sz="2500" b="1" dirty="0" smtClean="0">
                <a:solidFill>
                  <a:srgbClr val="FF0000"/>
                </a:solidFill>
              </a:rPr>
              <a:t>140</a:t>
            </a:r>
            <a:r>
              <a:rPr lang="ru-RU" sz="2500" dirty="0" smtClean="0">
                <a:solidFill>
                  <a:schemeClr val="tx2"/>
                </a:solidFill>
              </a:rPr>
              <a:t> объектов аптечной сети.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500583-A2C9-4FBF-A786-8495DB28D5B8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  <p:sp>
        <p:nvSpPr>
          <p:cNvPr id="56323" name="TextBox 7"/>
          <p:cNvSpPr txBox="1">
            <a:spLocks noChangeArrowheads="1"/>
          </p:cNvSpPr>
          <p:nvPr/>
        </p:nvSpPr>
        <p:spPr bwMode="auto">
          <a:xfrm>
            <a:off x="936625" y="454005"/>
            <a:ext cx="89281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Futura PT Medium"/>
              </a:rPr>
              <a:t>Мониторинг цен на продукты питания</a:t>
            </a:r>
            <a:endParaRPr lang="ru-RU" sz="2400" b="1" dirty="0">
              <a:solidFill>
                <a:srgbClr val="FF0000"/>
              </a:solidFill>
              <a:latin typeface="Futura PT Medium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865188" y="863600"/>
            <a:ext cx="8496249" cy="223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325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113" y="0"/>
            <a:ext cx="779463" cy="126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6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49469" y="144463"/>
            <a:ext cx="1577975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 descr="D:\Люба\2021\слайды\Аллея\DSC_026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92885" y="1583903"/>
            <a:ext cx="6570122" cy="4398641"/>
          </a:xfrm>
          <a:prstGeom prst="rect">
            <a:avLst/>
          </a:prstGeom>
          <a:noFill/>
        </p:spPr>
      </p:pic>
      <p:pic>
        <p:nvPicPr>
          <p:cNvPr id="9219" name="Picture 3" descr="D:\Люба\2021\слайды\IMG-20210121-WA0005 (1).jpg"/>
          <p:cNvPicPr>
            <a:picLocks noChangeAspect="1" noChangeArrowheads="1"/>
          </p:cNvPicPr>
          <p:nvPr/>
        </p:nvPicPr>
        <p:blipFill>
          <a:blip r:embed="rId6" cstate="print"/>
          <a:srcRect l="12251" t="3930" b="16168"/>
          <a:stretch>
            <a:fillRect/>
          </a:stretch>
        </p:blipFill>
        <p:spPr bwMode="auto">
          <a:xfrm>
            <a:off x="504453" y="1583903"/>
            <a:ext cx="3610354" cy="43924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500583-A2C9-4FBF-A786-8495DB28D5B8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  <p:sp>
        <p:nvSpPr>
          <p:cNvPr id="56323" name="TextBox 7"/>
          <p:cNvSpPr txBox="1">
            <a:spLocks noChangeArrowheads="1"/>
          </p:cNvSpPr>
          <p:nvPr/>
        </p:nvSpPr>
        <p:spPr bwMode="auto">
          <a:xfrm>
            <a:off x="936625" y="454005"/>
            <a:ext cx="89281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Futura PT Medium"/>
              </a:rPr>
              <a:t>Видеоконференцсвязь – в работу </a:t>
            </a:r>
            <a:endParaRPr lang="ru-RU" sz="2400" b="1" dirty="0">
              <a:solidFill>
                <a:srgbClr val="FF0000"/>
              </a:solidFill>
              <a:latin typeface="Futura PT Medium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865188" y="863600"/>
            <a:ext cx="8496249" cy="223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325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113" y="0"/>
            <a:ext cx="779463" cy="126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6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49469" y="144463"/>
            <a:ext cx="1577975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D:\Люба\2021\слайды\DSC_0232.JPG"/>
          <p:cNvPicPr>
            <a:picLocks noChangeAspect="1" noChangeArrowheads="1"/>
          </p:cNvPicPr>
          <p:nvPr/>
        </p:nvPicPr>
        <p:blipFill>
          <a:blip r:embed="rId5" cstate="print"/>
          <a:srcRect l="1167"/>
          <a:stretch>
            <a:fillRect/>
          </a:stretch>
        </p:blipFill>
        <p:spPr bwMode="auto">
          <a:xfrm>
            <a:off x="216421" y="1655911"/>
            <a:ext cx="6099381" cy="4131693"/>
          </a:xfrm>
          <a:prstGeom prst="rect">
            <a:avLst/>
          </a:prstGeom>
          <a:noFill/>
        </p:spPr>
      </p:pic>
      <p:pic>
        <p:nvPicPr>
          <p:cNvPr id="1027" name="Picture 3" descr="D:\Люба\2021\слайды\DSC_0159.JPG"/>
          <p:cNvPicPr>
            <a:picLocks noChangeAspect="1" noChangeArrowheads="1"/>
          </p:cNvPicPr>
          <p:nvPr/>
        </p:nvPicPr>
        <p:blipFill>
          <a:blip r:embed="rId6" cstate="print"/>
          <a:srcRect l="14759" r="7368"/>
          <a:stretch>
            <a:fillRect/>
          </a:stretch>
        </p:blipFill>
        <p:spPr bwMode="auto">
          <a:xfrm>
            <a:off x="6409109" y="1655911"/>
            <a:ext cx="4824536" cy="41477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062C3A-41F9-46C6-BD66-6669B4EB35BA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  <p:sp>
        <p:nvSpPr>
          <p:cNvPr id="52229" name="TextBox 7"/>
          <p:cNvSpPr txBox="1">
            <a:spLocks noChangeArrowheads="1"/>
          </p:cNvSpPr>
          <p:nvPr/>
        </p:nvSpPr>
        <p:spPr bwMode="auto">
          <a:xfrm>
            <a:off x="831815" y="168253"/>
            <a:ext cx="707236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Futura PT Medium"/>
              </a:rPr>
              <a:t>Деятельность Совета народных депутатов</a:t>
            </a:r>
          </a:p>
          <a:p>
            <a:r>
              <a:rPr lang="ru-RU" sz="2400" b="1" dirty="0" smtClean="0">
                <a:solidFill>
                  <a:srgbClr val="FF0000"/>
                </a:solidFill>
                <a:latin typeface="Futura PT Medium"/>
              </a:rPr>
              <a:t>Беловского городского округа в 2020 году</a:t>
            </a:r>
            <a:endParaRPr lang="ru-RU" sz="2400" b="1" dirty="0">
              <a:solidFill>
                <a:srgbClr val="FF0000"/>
              </a:solidFill>
              <a:latin typeface="Futura PT Medium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865188" y="938213"/>
            <a:ext cx="7602537" cy="34925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232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113" y="0"/>
            <a:ext cx="779463" cy="126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3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577461" y="143743"/>
            <a:ext cx="1577975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20"/>
          <p:cNvSpPr>
            <a:spLocks noChangeArrowheads="1"/>
          </p:cNvSpPr>
          <p:nvPr/>
        </p:nvSpPr>
        <p:spPr bwMode="auto">
          <a:xfrm>
            <a:off x="504453" y="1367879"/>
            <a:ext cx="5544616" cy="232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55600" indent="-355600">
              <a:spcAft>
                <a:spcPts val="1200"/>
              </a:spcAft>
              <a:buFont typeface="Wingdings" pitchFamily="2" charset="2"/>
              <a:buChar char="Ø"/>
            </a:pPr>
            <a:r>
              <a:rPr lang="ru-RU" sz="2500" dirty="0" smtClean="0">
                <a:solidFill>
                  <a:schemeClr val="tx2"/>
                </a:solidFill>
              </a:rPr>
              <a:t>Состоялось </a:t>
            </a:r>
            <a:r>
              <a:rPr lang="ru-RU" sz="2500" b="1" dirty="0" smtClean="0">
                <a:solidFill>
                  <a:srgbClr val="FF0000"/>
                </a:solidFill>
              </a:rPr>
              <a:t>13</a:t>
            </a:r>
            <a:r>
              <a:rPr lang="ru-RU" sz="2500" dirty="0" smtClean="0">
                <a:solidFill>
                  <a:schemeClr val="tx2"/>
                </a:solidFill>
              </a:rPr>
              <a:t> сессий, из них                </a:t>
            </a:r>
            <a:r>
              <a:rPr lang="ru-RU" sz="2500" b="1" dirty="0" smtClean="0">
                <a:solidFill>
                  <a:srgbClr val="FF0000"/>
                </a:solidFill>
              </a:rPr>
              <a:t>2</a:t>
            </a:r>
            <a:r>
              <a:rPr lang="ru-RU" sz="2500" dirty="0" smtClean="0">
                <a:solidFill>
                  <a:schemeClr val="tx2"/>
                </a:solidFill>
              </a:rPr>
              <a:t> - в дистанционном формате;</a:t>
            </a:r>
          </a:p>
          <a:p>
            <a:pPr marL="355600" indent="-355600">
              <a:spcAft>
                <a:spcPts val="1200"/>
              </a:spcAft>
              <a:buFont typeface="Wingdings" pitchFamily="2" charset="2"/>
              <a:buChar char="Ø"/>
            </a:pPr>
            <a:r>
              <a:rPr lang="ru-RU" sz="2500" dirty="0" smtClean="0">
                <a:solidFill>
                  <a:schemeClr val="tx2"/>
                </a:solidFill>
              </a:rPr>
              <a:t>Рассмотрено </a:t>
            </a:r>
            <a:r>
              <a:rPr lang="ru-RU" sz="2500" b="1" dirty="0" smtClean="0">
                <a:solidFill>
                  <a:srgbClr val="FF0000"/>
                </a:solidFill>
              </a:rPr>
              <a:t>146</a:t>
            </a:r>
            <a:r>
              <a:rPr lang="ru-RU" sz="2500" dirty="0" smtClean="0">
                <a:solidFill>
                  <a:schemeClr val="tx2"/>
                </a:solidFill>
              </a:rPr>
              <a:t> вопросов;</a:t>
            </a:r>
          </a:p>
          <a:p>
            <a:pPr marL="355600" indent="-355600">
              <a:spcAft>
                <a:spcPts val="1200"/>
              </a:spcAft>
              <a:buFont typeface="Wingdings" pitchFamily="2" charset="2"/>
              <a:buChar char="Ø"/>
            </a:pPr>
            <a:r>
              <a:rPr lang="ru-RU" sz="2500" dirty="0" smtClean="0">
                <a:solidFill>
                  <a:schemeClr val="tx2"/>
                </a:solidFill>
              </a:rPr>
              <a:t>Принято </a:t>
            </a:r>
            <a:r>
              <a:rPr lang="ru-RU" sz="2500" b="1" dirty="0" smtClean="0">
                <a:solidFill>
                  <a:srgbClr val="FF0000"/>
                </a:solidFill>
              </a:rPr>
              <a:t>75</a:t>
            </a:r>
            <a:r>
              <a:rPr lang="ru-RU" sz="2500" b="1" dirty="0" smtClean="0">
                <a:solidFill>
                  <a:schemeClr val="tx2"/>
                </a:solidFill>
              </a:rPr>
              <a:t> </a:t>
            </a:r>
            <a:r>
              <a:rPr lang="ru-RU" sz="2500" dirty="0" smtClean="0">
                <a:solidFill>
                  <a:schemeClr val="tx2"/>
                </a:solidFill>
              </a:rPr>
              <a:t>нормативных правовых актов.</a:t>
            </a:r>
          </a:p>
        </p:txBody>
      </p:sp>
      <p:pic>
        <p:nvPicPr>
          <p:cNvPr id="2051" name="Picture 3" descr="F:\слайды\DSC_0131.JPG"/>
          <p:cNvPicPr>
            <a:picLocks noChangeAspect="1" noChangeArrowheads="1"/>
          </p:cNvPicPr>
          <p:nvPr/>
        </p:nvPicPr>
        <p:blipFill>
          <a:blip r:embed="rId5" cstate="print"/>
          <a:srcRect l="11430" t="9524" r="10190"/>
          <a:stretch>
            <a:fillRect/>
          </a:stretch>
        </p:blipFill>
        <p:spPr bwMode="auto">
          <a:xfrm>
            <a:off x="4066677" y="3960167"/>
            <a:ext cx="3074806" cy="2376264"/>
          </a:xfrm>
          <a:prstGeom prst="rect">
            <a:avLst/>
          </a:prstGeom>
          <a:noFill/>
        </p:spPr>
      </p:pic>
      <p:pic>
        <p:nvPicPr>
          <p:cNvPr id="18" name="Picture 2" descr="F:\СЛАЙДЫ\DSC_004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73205" y="1511895"/>
            <a:ext cx="3514118" cy="2301850"/>
          </a:xfrm>
          <a:prstGeom prst="rect">
            <a:avLst/>
          </a:prstGeom>
          <a:noFill/>
        </p:spPr>
      </p:pic>
      <p:pic>
        <p:nvPicPr>
          <p:cNvPr id="2052" name="Picture 4" descr="F:\слайды\DSC_012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73205" y="3960167"/>
            <a:ext cx="3539762" cy="2369841"/>
          </a:xfrm>
          <a:prstGeom prst="rect">
            <a:avLst/>
          </a:prstGeom>
          <a:noFill/>
        </p:spPr>
      </p:pic>
      <p:pic>
        <p:nvPicPr>
          <p:cNvPr id="2053" name="Picture 5" descr="F:\слайды\DSC_025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0437" y="3960167"/>
            <a:ext cx="3554355" cy="23796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67784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500583-A2C9-4FBF-A786-8495DB28D5B8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  <p:sp>
        <p:nvSpPr>
          <p:cNvPr id="56323" name="TextBox 7"/>
          <p:cNvSpPr txBox="1">
            <a:spLocks noChangeArrowheads="1"/>
          </p:cNvSpPr>
          <p:nvPr/>
        </p:nvSpPr>
        <p:spPr bwMode="auto">
          <a:xfrm>
            <a:off x="936625" y="454005"/>
            <a:ext cx="89281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Futura PT Medium"/>
              </a:rPr>
              <a:t>Видеоконференцсвязь – в работу</a:t>
            </a:r>
            <a:endParaRPr lang="ru-RU" sz="2400" b="1" dirty="0">
              <a:solidFill>
                <a:srgbClr val="FF0000"/>
              </a:solidFill>
              <a:latin typeface="Futura PT Medium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865188" y="863600"/>
            <a:ext cx="8496249" cy="223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325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113" y="0"/>
            <a:ext cx="779463" cy="126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6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49469" y="144463"/>
            <a:ext cx="1577975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D:\Люба\2021\слайды\DSC_0206.JPG"/>
          <p:cNvPicPr>
            <a:picLocks noChangeAspect="1" noChangeArrowheads="1"/>
          </p:cNvPicPr>
          <p:nvPr/>
        </p:nvPicPr>
        <p:blipFill>
          <a:blip r:embed="rId5" cstate="print"/>
          <a:srcRect l="6257"/>
          <a:stretch>
            <a:fillRect/>
          </a:stretch>
        </p:blipFill>
        <p:spPr bwMode="auto">
          <a:xfrm>
            <a:off x="216421" y="1799927"/>
            <a:ext cx="5400203" cy="3856699"/>
          </a:xfrm>
          <a:prstGeom prst="rect">
            <a:avLst/>
          </a:prstGeom>
          <a:noFill/>
        </p:spPr>
      </p:pic>
      <p:pic>
        <p:nvPicPr>
          <p:cNvPr id="2051" name="Picture 3" descr="D:\Люба\2021\слайды\DSC_0102.JPG"/>
          <p:cNvPicPr>
            <a:picLocks noChangeAspect="1" noChangeArrowheads="1"/>
          </p:cNvPicPr>
          <p:nvPr/>
        </p:nvPicPr>
        <p:blipFill>
          <a:blip r:embed="rId6" cstate="print"/>
          <a:srcRect l="1267" r="3720"/>
          <a:stretch>
            <a:fillRect/>
          </a:stretch>
        </p:blipFill>
        <p:spPr bwMode="auto">
          <a:xfrm>
            <a:off x="5689029" y="1799927"/>
            <a:ext cx="5400600" cy="3805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500583-A2C9-4FBF-A786-8495DB28D5B8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  <p:sp>
        <p:nvSpPr>
          <p:cNvPr id="56323" name="TextBox 7"/>
          <p:cNvSpPr txBox="1">
            <a:spLocks noChangeArrowheads="1"/>
          </p:cNvSpPr>
          <p:nvPr/>
        </p:nvSpPr>
        <p:spPr bwMode="auto">
          <a:xfrm>
            <a:off x="936625" y="454005"/>
            <a:ext cx="89281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Futura PT Medium"/>
              </a:rPr>
              <a:t>Лучший молодежный парламент в Кузбассе</a:t>
            </a:r>
            <a:endParaRPr lang="ru-RU" sz="2400" b="1" dirty="0">
              <a:solidFill>
                <a:srgbClr val="FF0000"/>
              </a:solidFill>
              <a:latin typeface="Futura PT Medium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865188" y="863600"/>
            <a:ext cx="8496249" cy="223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325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113" y="0"/>
            <a:ext cx="779463" cy="126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6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49469" y="144463"/>
            <a:ext cx="1577975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 descr="D:\Люба\2021\слайды\Лучший МП\20201222_151732.jpg"/>
          <p:cNvPicPr>
            <a:picLocks noChangeAspect="1" noChangeArrowheads="1"/>
          </p:cNvPicPr>
          <p:nvPr/>
        </p:nvPicPr>
        <p:blipFill>
          <a:blip r:embed="rId5" cstate="print">
            <a:lum contrast="20000"/>
          </a:blip>
          <a:srcRect b="14815"/>
          <a:stretch>
            <a:fillRect/>
          </a:stretch>
        </p:blipFill>
        <p:spPr bwMode="auto">
          <a:xfrm>
            <a:off x="7921277" y="84911"/>
            <a:ext cx="3350160" cy="3805134"/>
          </a:xfrm>
          <a:prstGeom prst="rect">
            <a:avLst/>
          </a:prstGeom>
          <a:noFill/>
        </p:spPr>
      </p:pic>
      <p:pic>
        <p:nvPicPr>
          <p:cNvPr id="3077" name="Picture 5" descr="D:\Люба\2021\слайды\Лучший МП\DSC_004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8566" y="1367880"/>
            <a:ext cx="7246687" cy="4851596"/>
          </a:xfrm>
          <a:prstGeom prst="rect">
            <a:avLst/>
          </a:prstGeom>
          <a:noFill/>
        </p:spPr>
      </p:pic>
      <p:pic>
        <p:nvPicPr>
          <p:cNvPr id="3074" name="Picture 2" descr="D:\Люба\2021\ИТОГ Слайды\IMG-20210125-WA0000.jpg"/>
          <p:cNvPicPr>
            <a:picLocks noChangeAspect="1" noChangeArrowheads="1"/>
          </p:cNvPicPr>
          <p:nvPr/>
        </p:nvPicPr>
        <p:blipFill>
          <a:blip r:embed="rId7" cstate="print"/>
          <a:srcRect t="11534"/>
          <a:stretch>
            <a:fillRect/>
          </a:stretch>
        </p:blipFill>
        <p:spPr bwMode="auto">
          <a:xfrm>
            <a:off x="7921276" y="3960167"/>
            <a:ext cx="3336571" cy="22091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500583-A2C9-4FBF-A786-8495DB28D5B8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  <p:sp>
        <p:nvSpPr>
          <p:cNvPr id="56323" name="TextBox 7"/>
          <p:cNvSpPr txBox="1">
            <a:spLocks noChangeArrowheads="1"/>
          </p:cNvSpPr>
          <p:nvPr/>
        </p:nvSpPr>
        <p:spPr bwMode="auto">
          <a:xfrm>
            <a:off x="936625" y="454005"/>
            <a:ext cx="89281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Futura PT Medium"/>
              </a:rPr>
              <a:t>Деятельность депутатов на избирательных округах</a:t>
            </a:r>
          </a:p>
          <a:p>
            <a:endParaRPr lang="ru-RU" sz="2400" b="1" dirty="0">
              <a:solidFill>
                <a:srgbClr val="FF0000"/>
              </a:solidFill>
              <a:latin typeface="Futura PT Medium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865188" y="863600"/>
            <a:ext cx="8496249" cy="223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325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113" y="0"/>
            <a:ext cx="779463" cy="126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6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49469" y="144463"/>
            <a:ext cx="1577975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20"/>
          <p:cNvSpPr>
            <a:spLocks noChangeArrowheads="1"/>
          </p:cNvSpPr>
          <p:nvPr/>
        </p:nvSpPr>
        <p:spPr bwMode="auto">
          <a:xfrm>
            <a:off x="1189005" y="1096947"/>
            <a:ext cx="5929354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500" b="1" dirty="0" smtClean="0">
                <a:solidFill>
                  <a:schemeClr val="tx2"/>
                </a:solidFill>
              </a:rPr>
              <a:t>Основные направления:</a:t>
            </a:r>
          </a:p>
          <a:p>
            <a:endParaRPr lang="ru-RU" sz="2500" b="1" dirty="0" smtClean="0">
              <a:solidFill>
                <a:schemeClr val="tx2"/>
              </a:solidFill>
            </a:endParaRPr>
          </a:p>
        </p:txBody>
      </p:sp>
      <p:sp>
        <p:nvSpPr>
          <p:cNvPr id="11" name="Прямоугольник 20"/>
          <p:cNvSpPr>
            <a:spLocks noChangeArrowheads="1"/>
          </p:cNvSpPr>
          <p:nvPr/>
        </p:nvSpPr>
        <p:spPr bwMode="auto">
          <a:xfrm>
            <a:off x="546063" y="1597013"/>
            <a:ext cx="6871158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55600" indent="-355600">
              <a:buFont typeface="Wingdings" pitchFamily="2" charset="2"/>
              <a:buChar char="Ø"/>
            </a:pPr>
            <a:r>
              <a:rPr lang="ru-RU" sz="2400" dirty="0" smtClean="0">
                <a:solidFill>
                  <a:schemeClr val="tx2"/>
                </a:solidFill>
              </a:rPr>
              <a:t>Прием граждан по личным вопросам;</a:t>
            </a:r>
          </a:p>
          <a:p>
            <a:pPr marL="355600" indent="-355600">
              <a:buFont typeface="Wingdings" pitchFamily="2" charset="2"/>
              <a:buChar char="Ø"/>
            </a:pPr>
            <a:endParaRPr lang="ru-RU" sz="2400" dirty="0" smtClean="0">
              <a:solidFill>
                <a:schemeClr val="tx2"/>
              </a:solidFill>
            </a:endParaRPr>
          </a:p>
          <a:p>
            <a:pPr marL="355600" indent="-355600">
              <a:buFont typeface="Wingdings" pitchFamily="2" charset="2"/>
              <a:buChar char="Ø"/>
            </a:pPr>
            <a:r>
              <a:rPr lang="ru-RU" sz="2400" dirty="0" smtClean="0">
                <a:solidFill>
                  <a:schemeClr val="tx2"/>
                </a:solidFill>
              </a:rPr>
              <a:t>Участие в общественно-значимых мероприятиях и акциях;</a:t>
            </a:r>
          </a:p>
          <a:p>
            <a:pPr marL="355600" indent="-355600">
              <a:buFont typeface="Wingdings" pitchFamily="2" charset="2"/>
              <a:buChar char="Ø"/>
            </a:pPr>
            <a:endParaRPr lang="ru-RU" sz="2400" dirty="0" smtClean="0">
              <a:solidFill>
                <a:schemeClr val="tx2"/>
              </a:solidFill>
            </a:endParaRPr>
          </a:p>
          <a:p>
            <a:pPr marL="355600" indent="-355600">
              <a:buFont typeface="Wingdings" pitchFamily="2" charset="2"/>
              <a:buChar char="Ø"/>
            </a:pPr>
            <a:r>
              <a:rPr lang="ru-RU" sz="2400" dirty="0" smtClean="0">
                <a:solidFill>
                  <a:schemeClr val="tx2"/>
                </a:solidFill>
              </a:rPr>
              <a:t>Оказание помощи в благоустройстве и развитии территорий;</a:t>
            </a:r>
          </a:p>
        </p:txBody>
      </p:sp>
      <p:pic>
        <p:nvPicPr>
          <p:cNvPr id="4098" name="Picture 2" descr="D:\Люба\2021\слайды\Ковтун 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09309" y="3836616"/>
            <a:ext cx="2994422" cy="2245816"/>
          </a:xfrm>
          <a:prstGeom prst="rect">
            <a:avLst/>
          </a:prstGeom>
          <a:noFill/>
        </p:spPr>
      </p:pic>
      <p:pic>
        <p:nvPicPr>
          <p:cNvPr id="4099" name="Picture 3" descr="D:\Люба\2021\слайды\Чирков 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09309" y="1511895"/>
            <a:ext cx="2995821" cy="2246866"/>
          </a:xfrm>
          <a:prstGeom prst="rect">
            <a:avLst/>
          </a:prstGeom>
          <a:noFill/>
        </p:spPr>
      </p:pic>
      <p:pic>
        <p:nvPicPr>
          <p:cNvPr id="4100" name="Picture 4" descr="D:\Люба\2021\слайды\Белан 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40957" y="3836616"/>
            <a:ext cx="2982079" cy="2236812"/>
          </a:xfrm>
          <a:prstGeom prst="rect">
            <a:avLst/>
          </a:prstGeom>
          <a:noFill/>
        </p:spPr>
      </p:pic>
      <p:sp>
        <p:nvSpPr>
          <p:cNvPr id="17" name="Прямоугольник 20"/>
          <p:cNvSpPr>
            <a:spLocks noChangeArrowheads="1"/>
          </p:cNvSpPr>
          <p:nvPr/>
        </p:nvSpPr>
        <p:spPr bwMode="auto">
          <a:xfrm>
            <a:off x="504453" y="4454533"/>
            <a:ext cx="4392488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55600" indent="-355600">
              <a:buFont typeface="Wingdings" pitchFamily="2" charset="2"/>
              <a:buChar char="Ø"/>
            </a:pPr>
            <a:r>
              <a:rPr lang="ru-RU" sz="2500" dirty="0" smtClean="0">
                <a:solidFill>
                  <a:schemeClr val="tx2"/>
                </a:solidFill>
              </a:rPr>
              <a:t>Взаимодействие с градообразующими предприятиями и учреждениями.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500583-A2C9-4FBF-A786-8495DB28D5B8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  <p:sp>
        <p:nvSpPr>
          <p:cNvPr id="56323" name="TextBox 7"/>
          <p:cNvSpPr txBox="1">
            <a:spLocks noChangeArrowheads="1"/>
          </p:cNvSpPr>
          <p:nvPr/>
        </p:nvSpPr>
        <p:spPr bwMode="auto">
          <a:xfrm>
            <a:off x="936625" y="454005"/>
            <a:ext cx="89281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Futura PT Medium"/>
              </a:rPr>
              <a:t>Деятельность депутатов на избирательных округах</a:t>
            </a:r>
          </a:p>
          <a:p>
            <a:endParaRPr lang="ru-RU" sz="2400" b="1" dirty="0">
              <a:solidFill>
                <a:srgbClr val="FF0000"/>
              </a:solidFill>
              <a:latin typeface="Futura PT Medium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865188" y="863600"/>
            <a:ext cx="8496249" cy="223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325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113" y="0"/>
            <a:ext cx="779463" cy="126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6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49469" y="144463"/>
            <a:ext cx="1577975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 descr="D:\Люба\2021\слайды\Белан, Басова\5bb1a6bec6ab9e8dba234843.jpg"/>
          <p:cNvPicPr>
            <a:picLocks noChangeAspect="1" noChangeArrowheads="1"/>
          </p:cNvPicPr>
          <p:nvPr/>
        </p:nvPicPr>
        <p:blipFill>
          <a:blip r:embed="rId5" cstate="print"/>
          <a:srcRect b="4280"/>
          <a:stretch>
            <a:fillRect/>
          </a:stretch>
        </p:blipFill>
        <p:spPr bwMode="auto">
          <a:xfrm>
            <a:off x="6265093" y="1439615"/>
            <a:ext cx="5040560" cy="4824808"/>
          </a:xfrm>
          <a:prstGeom prst="rect">
            <a:avLst/>
          </a:prstGeom>
          <a:noFill/>
        </p:spPr>
      </p:pic>
      <p:pic>
        <p:nvPicPr>
          <p:cNvPr id="5125" name="Picture 5" descr="D:\Люба\2021\слайды\Белан, Басова\Детский дом Надежда.jpg"/>
          <p:cNvPicPr>
            <a:picLocks noChangeAspect="1" noChangeArrowheads="1"/>
          </p:cNvPicPr>
          <p:nvPr/>
        </p:nvPicPr>
        <p:blipFill>
          <a:blip r:embed="rId6" cstate="print"/>
          <a:srcRect l="6274" t="26811" r="11384" b="3133"/>
          <a:stretch>
            <a:fillRect/>
          </a:stretch>
        </p:blipFill>
        <p:spPr bwMode="auto">
          <a:xfrm>
            <a:off x="216421" y="1439887"/>
            <a:ext cx="7560840" cy="48245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500583-A2C9-4FBF-A786-8495DB28D5B8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  <p:sp>
        <p:nvSpPr>
          <p:cNvPr id="56323" name="TextBox 7"/>
          <p:cNvSpPr txBox="1">
            <a:spLocks noChangeArrowheads="1"/>
          </p:cNvSpPr>
          <p:nvPr/>
        </p:nvSpPr>
        <p:spPr bwMode="auto">
          <a:xfrm>
            <a:off x="936625" y="454005"/>
            <a:ext cx="89281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Futura PT Medium"/>
              </a:rPr>
              <a:t>Деятельность депутатов на избирательных округах</a:t>
            </a:r>
          </a:p>
          <a:p>
            <a:endParaRPr lang="ru-RU" sz="2400" b="1" dirty="0">
              <a:solidFill>
                <a:srgbClr val="FF0000"/>
              </a:solidFill>
              <a:latin typeface="Futura PT Medium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865188" y="863600"/>
            <a:ext cx="8496249" cy="223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325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113" y="0"/>
            <a:ext cx="779463" cy="126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6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49469" y="144463"/>
            <a:ext cx="1577975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 descr="D:\Люба\2021\слайды\Зверев\7fc08b2c828ad3c6058d7f11e52104e7.jpg"/>
          <p:cNvPicPr>
            <a:picLocks noChangeAspect="1" noChangeArrowheads="1"/>
          </p:cNvPicPr>
          <p:nvPr/>
        </p:nvPicPr>
        <p:blipFill>
          <a:blip r:embed="rId5" cstate="print"/>
          <a:srcRect l="6523" t="8292"/>
          <a:stretch>
            <a:fillRect/>
          </a:stretch>
        </p:blipFill>
        <p:spPr bwMode="auto">
          <a:xfrm>
            <a:off x="288429" y="3816151"/>
            <a:ext cx="4133102" cy="2447129"/>
          </a:xfrm>
          <a:prstGeom prst="rect">
            <a:avLst/>
          </a:prstGeom>
          <a:noFill/>
        </p:spPr>
      </p:pic>
      <p:pic>
        <p:nvPicPr>
          <p:cNvPr id="6147" name="Picture 3" descr="D:\Люба\2021\слайды\Зверев\image-21-01-21-12-13.jpeg"/>
          <p:cNvPicPr>
            <a:picLocks noChangeAspect="1" noChangeArrowheads="1"/>
          </p:cNvPicPr>
          <p:nvPr/>
        </p:nvPicPr>
        <p:blipFill>
          <a:blip r:embed="rId6" cstate="print"/>
          <a:srcRect l="9172" t="18917" r="10576"/>
          <a:stretch>
            <a:fillRect/>
          </a:stretch>
        </p:blipFill>
        <p:spPr bwMode="auto">
          <a:xfrm>
            <a:off x="4511383" y="3768952"/>
            <a:ext cx="3741858" cy="2520420"/>
          </a:xfrm>
          <a:prstGeom prst="rect">
            <a:avLst/>
          </a:prstGeom>
          <a:noFill/>
        </p:spPr>
      </p:pic>
      <p:pic>
        <p:nvPicPr>
          <p:cNvPr id="6148" name="Picture 4" descr="D:\Люба\2021\слайды\Зверев\DSC_204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8429" y="935831"/>
            <a:ext cx="4116044" cy="2755656"/>
          </a:xfrm>
          <a:prstGeom prst="rect">
            <a:avLst/>
          </a:prstGeom>
          <a:noFill/>
        </p:spPr>
      </p:pic>
      <p:pic>
        <p:nvPicPr>
          <p:cNvPr id="6149" name="Picture 5" descr="D:\Люба\2021\слайды\Зверев\DSC_204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05195" y="2087959"/>
            <a:ext cx="2790861" cy="4168628"/>
          </a:xfrm>
          <a:prstGeom prst="rect">
            <a:avLst/>
          </a:prstGeom>
          <a:noFill/>
        </p:spPr>
      </p:pic>
      <p:pic>
        <p:nvPicPr>
          <p:cNvPr id="6150" name="Picture 6" descr="D:\Люба\2021\слайды\слайд 27\DSC_2063.JPG"/>
          <p:cNvPicPr>
            <a:picLocks noChangeAspect="1" noChangeArrowheads="1"/>
          </p:cNvPicPr>
          <p:nvPr/>
        </p:nvPicPr>
        <p:blipFill>
          <a:blip r:embed="rId9" cstate="print"/>
          <a:srcRect l="7018"/>
          <a:stretch>
            <a:fillRect/>
          </a:stretch>
        </p:blipFill>
        <p:spPr bwMode="auto">
          <a:xfrm>
            <a:off x="4464893" y="935831"/>
            <a:ext cx="3816424" cy="27478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500583-A2C9-4FBF-A786-8495DB28D5B8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  <p:sp>
        <p:nvSpPr>
          <p:cNvPr id="56323" name="TextBox 7"/>
          <p:cNvSpPr txBox="1">
            <a:spLocks noChangeArrowheads="1"/>
          </p:cNvSpPr>
          <p:nvPr/>
        </p:nvSpPr>
        <p:spPr bwMode="auto">
          <a:xfrm>
            <a:off x="936625" y="454005"/>
            <a:ext cx="89281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Futura PT Medium"/>
              </a:rPr>
              <a:t>Деятельность депутатов на избирательных округах</a:t>
            </a:r>
          </a:p>
          <a:p>
            <a:endParaRPr lang="ru-RU" sz="2400" b="1" dirty="0">
              <a:solidFill>
                <a:srgbClr val="FF0000"/>
              </a:solidFill>
              <a:latin typeface="Futura PT Medium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865188" y="863600"/>
            <a:ext cx="8496249" cy="223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325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113" y="0"/>
            <a:ext cx="779463" cy="126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6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49469" y="144463"/>
            <a:ext cx="1577975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D:\Люба\2021\ИТОГ Слайды\Слайд 25\IMG-20201229-WA00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19921" y="3653631"/>
            <a:ext cx="3362359" cy="2521769"/>
          </a:xfrm>
          <a:prstGeom prst="rect">
            <a:avLst/>
          </a:prstGeom>
          <a:noFill/>
        </p:spPr>
      </p:pic>
      <p:pic>
        <p:nvPicPr>
          <p:cNvPr id="4099" name="Picture 3" descr="D:\Люба\2021\ИТОГ Слайды\Слайд 25\DSC_145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0477" y="1007839"/>
            <a:ext cx="1734432" cy="2590671"/>
          </a:xfrm>
          <a:prstGeom prst="rect">
            <a:avLst/>
          </a:prstGeom>
          <a:noFill/>
        </p:spPr>
      </p:pic>
      <p:pic>
        <p:nvPicPr>
          <p:cNvPr id="4100" name="Picture 4" descr="D:\Люба\2021\ИТОГ Слайды\Слайд 25\IMG-20210125-WA0015.jpg"/>
          <p:cNvPicPr>
            <a:picLocks noChangeAspect="1" noChangeArrowheads="1"/>
          </p:cNvPicPr>
          <p:nvPr/>
        </p:nvPicPr>
        <p:blipFill>
          <a:blip r:embed="rId7" cstate="print"/>
          <a:srcRect t="4204"/>
          <a:stretch>
            <a:fillRect/>
          </a:stretch>
        </p:blipFill>
        <p:spPr bwMode="auto">
          <a:xfrm>
            <a:off x="2065389" y="3653631"/>
            <a:ext cx="1966487" cy="2511741"/>
          </a:xfrm>
          <a:prstGeom prst="rect">
            <a:avLst/>
          </a:prstGeom>
          <a:noFill/>
        </p:spPr>
      </p:pic>
      <p:pic>
        <p:nvPicPr>
          <p:cNvPr id="4101" name="Picture 5" descr="D:\Люба\2021\ИТОГ Слайды\Слайд 25\Безымянный-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41036" y="1007840"/>
            <a:ext cx="4608091" cy="2595608"/>
          </a:xfrm>
          <a:prstGeom prst="rect">
            <a:avLst/>
          </a:prstGeom>
          <a:noFill/>
        </p:spPr>
      </p:pic>
      <p:pic>
        <p:nvPicPr>
          <p:cNvPr id="4102" name="Picture 6" descr="D:\Люба\2021\ИТОГ Слайды\Слайд 25\22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104853" y="3653631"/>
            <a:ext cx="2228441" cy="2524993"/>
          </a:xfrm>
          <a:prstGeom prst="rect">
            <a:avLst/>
          </a:prstGeom>
          <a:noFill/>
        </p:spPr>
      </p:pic>
      <p:pic>
        <p:nvPicPr>
          <p:cNvPr id="4103" name="Picture 7" descr="D:\Люба\2021\ИТОГ Слайды\Слайд 25\1111.jpg"/>
          <p:cNvPicPr>
            <a:picLocks noChangeAspect="1" noChangeArrowheads="1"/>
          </p:cNvPicPr>
          <p:nvPr/>
        </p:nvPicPr>
        <p:blipFill>
          <a:blip r:embed="rId10" cstate="print"/>
          <a:srcRect t="2133"/>
          <a:stretch>
            <a:fillRect/>
          </a:stretch>
        </p:blipFill>
        <p:spPr bwMode="auto">
          <a:xfrm>
            <a:off x="7201197" y="1062960"/>
            <a:ext cx="2155763" cy="25296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500583-A2C9-4FBF-A786-8495DB28D5B8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  <p:sp>
        <p:nvSpPr>
          <p:cNvPr id="56323" name="TextBox 7"/>
          <p:cNvSpPr txBox="1">
            <a:spLocks noChangeArrowheads="1"/>
          </p:cNvSpPr>
          <p:nvPr/>
        </p:nvSpPr>
        <p:spPr bwMode="auto">
          <a:xfrm>
            <a:off x="936625" y="454005"/>
            <a:ext cx="89281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Futura PT Medium"/>
              </a:rPr>
              <a:t>Деятельность депутатов на избирательных округах</a:t>
            </a:r>
          </a:p>
          <a:p>
            <a:endParaRPr lang="ru-RU" sz="2400" b="1" dirty="0">
              <a:solidFill>
                <a:srgbClr val="FF0000"/>
              </a:solidFill>
              <a:latin typeface="Futura PT Medium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865188" y="863600"/>
            <a:ext cx="8496249" cy="223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325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113" y="0"/>
            <a:ext cx="779463" cy="126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6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49469" y="144463"/>
            <a:ext cx="1577975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D:\Люба\2021\ИТОГ Слайды\Слайд 26\image.jpg"/>
          <p:cNvPicPr>
            <a:picLocks noChangeAspect="1" noChangeArrowheads="1"/>
          </p:cNvPicPr>
          <p:nvPr/>
        </p:nvPicPr>
        <p:blipFill>
          <a:blip r:embed="rId5" cstate="print"/>
          <a:srcRect l="17077" t="4255" r="5298" b="23404"/>
          <a:stretch>
            <a:fillRect/>
          </a:stretch>
        </p:blipFill>
        <p:spPr bwMode="auto">
          <a:xfrm>
            <a:off x="4814485" y="1007839"/>
            <a:ext cx="3600400" cy="2448272"/>
          </a:xfrm>
          <a:prstGeom prst="rect">
            <a:avLst/>
          </a:prstGeom>
          <a:noFill/>
        </p:spPr>
      </p:pic>
      <p:pic>
        <p:nvPicPr>
          <p:cNvPr id="5123" name="Picture 3" descr="D:\Люба\2021\ИТОГ Слайды\Слайд 26\IMG-20210118-WA000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2077" y="1007839"/>
            <a:ext cx="3600000" cy="2700000"/>
          </a:xfrm>
          <a:prstGeom prst="rect">
            <a:avLst/>
          </a:prstGeom>
          <a:noFill/>
        </p:spPr>
      </p:pic>
      <p:pic>
        <p:nvPicPr>
          <p:cNvPr id="5124" name="Picture 4" descr="D:\Люба\2021\ИТОГ Слайды\Слайд 26\IMG-20201224-WA000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97341" y="1439887"/>
            <a:ext cx="2229009" cy="4824136"/>
          </a:xfrm>
          <a:prstGeom prst="rect">
            <a:avLst/>
          </a:prstGeom>
          <a:noFill/>
        </p:spPr>
      </p:pic>
      <p:pic>
        <p:nvPicPr>
          <p:cNvPr id="5125" name="Picture 5" descr="D:\Люба\2021\ИТОГ Слайды\Слайд 26\20200212_12574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14485" y="3528119"/>
            <a:ext cx="3600000" cy="2700000"/>
          </a:xfrm>
          <a:prstGeom prst="rect">
            <a:avLst/>
          </a:prstGeom>
          <a:noFill/>
        </p:spPr>
      </p:pic>
      <p:pic>
        <p:nvPicPr>
          <p:cNvPr id="5126" name="Picture 6" descr="D:\Люба\2021\ИТОГ Слайды\Слайд 26\DSC_191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42077" y="3816151"/>
            <a:ext cx="3600000" cy="24101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500583-A2C9-4FBF-A786-8495DB28D5B8}" type="slidenum">
              <a:rPr lang="ru-RU" smtClean="0"/>
              <a:pPr>
                <a:defRPr/>
              </a:pPr>
              <a:t>27</a:t>
            </a:fld>
            <a:endParaRPr lang="ru-RU"/>
          </a:p>
        </p:txBody>
      </p:sp>
      <p:sp>
        <p:nvSpPr>
          <p:cNvPr id="56323" name="TextBox 7"/>
          <p:cNvSpPr txBox="1">
            <a:spLocks noChangeArrowheads="1"/>
          </p:cNvSpPr>
          <p:nvPr/>
        </p:nvSpPr>
        <p:spPr bwMode="auto">
          <a:xfrm>
            <a:off x="936625" y="454005"/>
            <a:ext cx="89281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Futura PT Medium"/>
              </a:rPr>
              <a:t>Деятельность депутатов на избирательных округах</a:t>
            </a:r>
          </a:p>
          <a:p>
            <a:endParaRPr lang="ru-RU" sz="2400" b="1" dirty="0">
              <a:solidFill>
                <a:srgbClr val="FF0000"/>
              </a:solidFill>
              <a:latin typeface="Futura PT Medium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865188" y="863600"/>
            <a:ext cx="8496249" cy="223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325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113" y="0"/>
            <a:ext cx="779463" cy="126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6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49469" y="144463"/>
            <a:ext cx="1577975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 descr="D:\Люба\2021\слайды\Ермакова\image-21-01-21-02-14-5.jpeg"/>
          <p:cNvPicPr>
            <a:picLocks noChangeAspect="1" noChangeArrowheads="1"/>
          </p:cNvPicPr>
          <p:nvPr/>
        </p:nvPicPr>
        <p:blipFill>
          <a:blip r:embed="rId5" cstate="print"/>
          <a:srcRect t="5471" b="7979"/>
          <a:stretch>
            <a:fillRect/>
          </a:stretch>
        </p:blipFill>
        <p:spPr bwMode="auto">
          <a:xfrm>
            <a:off x="144413" y="1295871"/>
            <a:ext cx="4104456" cy="2664296"/>
          </a:xfrm>
          <a:prstGeom prst="rect">
            <a:avLst/>
          </a:prstGeom>
          <a:noFill/>
        </p:spPr>
      </p:pic>
      <p:pic>
        <p:nvPicPr>
          <p:cNvPr id="7171" name="Picture 3" descr="D:\Люба\2021\слайды\Ермакова\lXuhtAvTme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4413" y="4032175"/>
            <a:ext cx="4089692" cy="2300452"/>
          </a:xfrm>
          <a:prstGeom prst="rect">
            <a:avLst/>
          </a:prstGeom>
          <a:noFill/>
        </p:spPr>
      </p:pic>
      <p:pic>
        <p:nvPicPr>
          <p:cNvPr id="7172" name="Picture 4" descr="D:\Люба\2021\слайды\Ермакова\VsC6F3Jn8hg.jpg"/>
          <p:cNvPicPr>
            <a:picLocks noChangeAspect="1" noChangeArrowheads="1"/>
          </p:cNvPicPr>
          <p:nvPr/>
        </p:nvPicPr>
        <p:blipFill>
          <a:blip r:embed="rId7" cstate="print"/>
          <a:srcRect r="3242"/>
          <a:stretch>
            <a:fillRect/>
          </a:stretch>
        </p:blipFill>
        <p:spPr bwMode="auto">
          <a:xfrm>
            <a:off x="4320877" y="1282056"/>
            <a:ext cx="3888432" cy="2678111"/>
          </a:xfrm>
          <a:prstGeom prst="rect">
            <a:avLst/>
          </a:prstGeom>
          <a:noFill/>
        </p:spPr>
      </p:pic>
      <p:pic>
        <p:nvPicPr>
          <p:cNvPr id="7173" name="Picture 5" descr="D:\Люба\2021\слайды\Ермакова\GWrD-heFToc.jpg"/>
          <p:cNvPicPr>
            <a:picLocks noChangeAspect="1" noChangeArrowheads="1"/>
          </p:cNvPicPr>
          <p:nvPr/>
        </p:nvPicPr>
        <p:blipFill>
          <a:blip r:embed="rId8" cstate="print"/>
          <a:srcRect t="12733" r="1767"/>
          <a:stretch>
            <a:fillRect/>
          </a:stretch>
        </p:blipFill>
        <p:spPr bwMode="auto">
          <a:xfrm>
            <a:off x="4320876" y="4032175"/>
            <a:ext cx="3888433" cy="2304256"/>
          </a:xfrm>
          <a:prstGeom prst="rect">
            <a:avLst/>
          </a:prstGeom>
          <a:noFill/>
        </p:spPr>
      </p:pic>
      <p:pic>
        <p:nvPicPr>
          <p:cNvPr id="7174" name="Picture 6" descr="D:\Люба\2021\слайды\Ермакова\_yc7qgMDwmU.jpg"/>
          <p:cNvPicPr>
            <a:picLocks noChangeAspect="1" noChangeArrowheads="1"/>
          </p:cNvPicPr>
          <p:nvPr/>
        </p:nvPicPr>
        <p:blipFill>
          <a:blip r:embed="rId9" cstate="print"/>
          <a:srcRect l="15247" t="12986" r="13560" b="12431"/>
          <a:stretch>
            <a:fillRect/>
          </a:stretch>
        </p:blipFill>
        <p:spPr bwMode="auto">
          <a:xfrm>
            <a:off x="8281317" y="1583903"/>
            <a:ext cx="3024336" cy="47525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500583-A2C9-4FBF-A786-8495DB28D5B8}" type="slidenum">
              <a:rPr lang="ru-RU" smtClean="0"/>
              <a:pPr>
                <a:defRPr/>
              </a:pPr>
              <a:t>28</a:t>
            </a:fld>
            <a:endParaRPr lang="ru-RU"/>
          </a:p>
        </p:txBody>
      </p:sp>
      <p:sp>
        <p:nvSpPr>
          <p:cNvPr id="56323" name="TextBox 7"/>
          <p:cNvSpPr txBox="1">
            <a:spLocks noChangeArrowheads="1"/>
          </p:cNvSpPr>
          <p:nvPr/>
        </p:nvSpPr>
        <p:spPr bwMode="auto">
          <a:xfrm>
            <a:off x="936625" y="454005"/>
            <a:ext cx="89281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Futura PT Medium"/>
              </a:rPr>
              <a:t>Помощь приюту для бездомных животных</a:t>
            </a:r>
          </a:p>
          <a:p>
            <a:endParaRPr lang="ru-RU" sz="2400" b="1" dirty="0">
              <a:solidFill>
                <a:srgbClr val="FF0000"/>
              </a:solidFill>
              <a:latin typeface="Futura PT Medium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865188" y="863600"/>
            <a:ext cx="8496249" cy="223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325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113" y="0"/>
            <a:ext cx="779463" cy="126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6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49469" y="144463"/>
            <a:ext cx="1577975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 descr="D:\Люба\2021\ИТОГ Слайды\Слайд 28\1908905.jpg"/>
          <p:cNvPicPr>
            <a:picLocks noChangeAspect="1" noChangeArrowheads="1"/>
          </p:cNvPicPr>
          <p:nvPr/>
        </p:nvPicPr>
        <p:blipFill>
          <a:blip r:embed="rId5" cstate="print"/>
          <a:srcRect l="13952" r="7463"/>
          <a:stretch>
            <a:fillRect/>
          </a:stretch>
        </p:blipFill>
        <p:spPr bwMode="auto">
          <a:xfrm>
            <a:off x="288429" y="1367879"/>
            <a:ext cx="6840760" cy="4896544"/>
          </a:xfrm>
          <a:prstGeom prst="rect">
            <a:avLst/>
          </a:prstGeom>
          <a:noFill/>
        </p:spPr>
      </p:pic>
      <p:pic>
        <p:nvPicPr>
          <p:cNvPr id="6147" name="Picture 3" descr="D:\Люба\2021\ИТОГ Слайды\Слайд 28\IMG-20210121-WA0001.jpg"/>
          <p:cNvPicPr>
            <a:picLocks noChangeAspect="1" noChangeArrowheads="1"/>
          </p:cNvPicPr>
          <p:nvPr/>
        </p:nvPicPr>
        <p:blipFill>
          <a:blip r:embed="rId6" cstate="print"/>
          <a:srcRect r="2916"/>
          <a:stretch>
            <a:fillRect/>
          </a:stretch>
        </p:blipFill>
        <p:spPr bwMode="auto">
          <a:xfrm rot="5400000">
            <a:off x="6727934" y="2015483"/>
            <a:ext cx="4794210" cy="3703670"/>
          </a:xfrm>
          <a:prstGeom prst="rect">
            <a:avLst/>
          </a:prstGeom>
          <a:noFill/>
        </p:spPr>
      </p:pic>
      <p:pic>
        <p:nvPicPr>
          <p:cNvPr id="6149" name="Picture 5" descr="D:\Люба\2021\ИТОГ Слайды\Слайд 28\23be4a33e4fc63ad13cc9a967b359270.jpg"/>
          <p:cNvPicPr>
            <a:picLocks noChangeAspect="1" noChangeArrowheads="1"/>
          </p:cNvPicPr>
          <p:nvPr/>
        </p:nvPicPr>
        <p:blipFill>
          <a:blip r:embed="rId7" cstate="print"/>
          <a:srcRect b="7086"/>
          <a:stretch>
            <a:fillRect/>
          </a:stretch>
        </p:blipFill>
        <p:spPr bwMode="auto">
          <a:xfrm>
            <a:off x="6553125" y="4536231"/>
            <a:ext cx="2789973" cy="17281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500583-A2C9-4FBF-A786-8495DB28D5B8}" type="slidenum">
              <a:rPr lang="ru-RU" smtClean="0"/>
              <a:pPr>
                <a:defRPr/>
              </a:pPr>
              <a:t>29</a:t>
            </a:fld>
            <a:endParaRPr lang="ru-RU"/>
          </a:p>
        </p:txBody>
      </p:sp>
      <p:sp>
        <p:nvSpPr>
          <p:cNvPr id="56323" name="TextBox 7"/>
          <p:cNvSpPr txBox="1">
            <a:spLocks noChangeArrowheads="1"/>
          </p:cNvSpPr>
          <p:nvPr/>
        </p:nvSpPr>
        <p:spPr bwMode="auto">
          <a:xfrm>
            <a:off x="936625" y="454005"/>
            <a:ext cx="89281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Futura PT Medium"/>
              </a:rPr>
              <a:t>Деятельность на округах</a:t>
            </a:r>
          </a:p>
          <a:p>
            <a:endParaRPr lang="ru-RU" sz="2400" b="1" dirty="0">
              <a:solidFill>
                <a:srgbClr val="FF0000"/>
              </a:solidFill>
              <a:latin typeface="Futura PT Medium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865188" y="863600"/>
            <a:ext cx="8496249" cy="223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325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113" y="0"/>
            <a:ext cx="779463" cy="126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6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49469" y="144463"/>
            <a:ext cx="1577975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 descr="D:\Люба\2021\слайды\слайд 27\IMG-20210118-WA0015.jpg"/>
          <p:cNvPicPr>
            <a:picLocks noChangeAspect="1" noChangeArrowheads="1"/>
          </p:cNvPicPr>
          <p:nvPr/>
        </p:nvPicPr>
        <p:blipFill>
          <a:blip r:embed="rId5" cstate="print"/>
          <a:srcRect t="26016" b="15447"/>
          <a:stretch>
            <a:fillRect/>
          </a:stretch>
        </p:blipFill>
        <p:spPr bwMode="auto">
          <a:xfrm>
            <a:off x="5400997" y="3668715"/>
            <a:ext cx="5646452" cy="2523700"/>
          </a:xfrm>
          <a:prstGeom prst="rect">
            <a:avLst/>
          </a:prstGeom>
          <a:noFill/>
        </p:spPr>
      </p:pic>
      <p:pic>
        <p:nvPicPr>
          <p:cNvPr id="8195" name="Picture 3" descr="D:\Люба\2021\слайды\слайд 27\IMG_8033.JPG"/>
          <p:cNvPicPr>
            <a:picLocks noChangeAspect="1" noChangeArrowheads="1"/>
          </p:cNvPicPr>
          <p:nvPr/>
        </p:nvPicPr>
        <p:blipFill>
          <a:blip r:embed="rId6" cstate="print"/>
          <a:srcRect t="3810" b="27619"/>
          <a:stretch>
            <a:fillRect/>
          </a:stretch>
        </p:blipFill>
        <p:spPr bwMode="auto">
          <a:xfrm>
            <a:off x="216421" y="3600127"/>
            <a:ext cx="5040560" cy="2592288"/>
          </a:xfrm>
          <a:prstGeom prst="rect">
            <a:avLst/>
          </a:prstGeom>
          <a:noFill/>
        </p:spPr>
      </p:pic>
      <p:pic>
        <p:nvPicPr>
          <p:cNvPr id="8196" name="Picture 4" descr="D:\Люба\2021\слайды\слайд 27\19dabaa6-d9a2-4977-ae99-d0dee226bfdf.JPG"/>
          <p:cNvPicPr>
            <a:picLocks noChangeAspect="1" noChangeArrowheads="1"/>
          </p:cNvPicPr>
          <p:nvPr/>
        </p:nvPicPr>
        <p:blipFill>
          <a:blip r:embed="rId7" cstate="print"/>
          <a:srcRect r="5478"/>
          <a:stretch>
            <a:fillRect/>
          </a:stretch>
        </p:blipFill>
        <p:spPr bwMode="auto">
          <a:xfrm>
            <a:off x="331749" y="954071"/>
            <a:ext cx="5040560" cy="2592288"/>
          </a:xfrm>
          <a:prstGeom prst="rect">
            <a:avLst/>
          </a:prstGeom>
          <a:noFill/>
        </p:spPr>
      </p:pic>
      <p:pic>
        <p:nvPicPr>
          <p:cNvPr id="8197" name="Picture 5" descr="D:\Люба\2021\слайды\слайд 27\IMG-20190330-WA0004.jpg"/>
          <p:cNvPicPr>
            <a:picLocks noChangeAspect="1" noChangeArrowheads="1"/>
          </p:cNvPicPr>
          <p:nvPr/>
        </p:nvPicPr>
        <p:blipFill>
          <a:blip r:embed="rId8" cstate="print"/>
          <a:srcRect t="5448" b="10916"/>
          <a:stretch>
            <a:fillRect/>
          </a:stretch>
        </p:blipFill>
        <p:spPr bwMode="auto">
          <a:xfrm>
            <a:off x="5391002" y="215751"/>
            <a:ext cx="4038975" cy="33123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062C3A-41F9-46C6-BD66-6669B4EB35BA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  <p:sp>
        <p:nvSpPr>
          <p:cNvPr id="52229" name="TextBox 7"/>
          <p:cNvSpPr txBox="1">
            <a:spLocks noChangeArrowheads="1"/>
          </p:cNvSpPr>
          <p:nvPr/>
        </p:nvSpPr>
        <p:spPr bwMode="auto">
          <a:xfrm>
            <a:off x="784225" y="454005"/>
            <a:ext cx="833439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Futura PT Medium"/>
              </a:rPr>
              <a:t>Заседания профильных комитетов</a:t>
            </a:r>
            <a:endParaRPr lang="ru-RU" sz="2400" b="1" dirty="0">
              <a:solidFill>
                <a:srgbClr val="FF0000"/>
              </a:solidFill>
              <a:latin typeface="Futura PT Medium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865188" y="938213"/>
            <a:ext cx="7602537" cy="34925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232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113" y="0"/>
            <a:ext cx="779463" cy="126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3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99638" y="144463"/>
            <a:ext cx="1577975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20"/>
          <p:cNvSpPr>
            <a:spLocks noChangeArrowheads="1"/>
          </p:cNvSpPr>
          <p:nvPr/>
        </p:nvSpPr>
        <p:spPr bwMode="auto">
          <a:xfrm>
            <a:off x="504453" y="1367879"/>
            <a:ext cx="6480720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55600" indent="-355600">
              <a:spcAft>
                <a:spcPts val="1200"/>
              </a:spcAft>
              <a:buFont typeface="Wingdings" pitchFamily="2" charset="2"/>
              <a:buChar char="Ø"/>
            </a:pPr>
            <a:r>
              <a:rPr lang="ru-RU" dirty="0" smtClean="0">
                <a:solidFill>
                  <a:schemeClr val="tx2"/>
                </a:solidFill>
              </a:rPr>
              <a:t>Комитет по городскому хозяйству, промышленности и развитию предпринимательства - </a:t>
            </a:r>
            <a:r>
              <a:rPr lang="ru-RU" b="1" dirty="0" smtClean="0">
                <a:solidFill>
                  <a:srgbClr val="FF0000"/>
                </a:solidFill>
              </a:rPr>
              <a:t>7</a:t>
            </a:r>
            <a:r>
              <a:rPr lang="ru-RU" dirty="0" smtClean="0">
                <a:solidFill>
                  <a:schemeClr val="tx2"/>
                </a:solidFill>
              </a:rPr>
              <a:t> заседаний, рассмотрено </a:t>
            </a:r>
            <a:r>
              <a:rPr lang="ru-RU" b="1" dirty="0" smtClean="0">
                <a:solidFill>
                  <a:srgbClr val="FF0000"/>
                </a:solidFill>
              </a:rPr>
              <a:t>20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smtClean="0">
                <a:solidFill>
                  <a:schemeClr val="tx2"/>
                </a:solidFill>
              </a:rPr>
              <a:t>вопросов;</a:t>
            </a:r>
          </a:p>
          <a:p>
            <a:pPr marL="355600" indent="-355600">
              <a:spcAft>
                <a:spcPts val="1200"/>
              </a:spcAft>
              <a:buFont typeface="Wingdings" pitchFamily="2" charset="2"/>
              <a:buChar char="Ø"/>
            </a:pPr>
            <a:r>
              <a:rPr lang="ru-RU" dirty="0" smtClean="0">
                <a:solidFill>
                  <a:schemeClr val="tx2"/>
                </a:solidFill>
              </a:rPr>
              <a:t>Комитет по бюджету, финансам, налогам и собственности -</a:t>
            </a:r>
            <a:r>
              <a:rPr lang="ru-RU" b="1" dirty="0" smtClean="0">
                <a:solidFill>
                  <a:schemeClr val="tx2"/>
                </a:solidFill>
              </a:rPr>
              <a:t> </a:t>
            </a:r>
            <a:r>
              <a:rPr lang="ru-RU" b="1" dirty="0" smtClean="0">
                <a:solidFill>
                  <a:srgbClr val="FF0000"/>
                </a:solidFill>
              </a:rPr>
              <a:t>5</a:t>
            </a:r>
            <a:r>
              <a:rPr lang="ru-RU" b="1" dirty="0" smtClean="0">
                <a:solidFill>
                  <a:schemeClr val="tx2"/>
                </a:solidFill>
              </a:rPr>
              <a:t> </a:t>
            </a:r>
            <a:r>
              <a:rPr lang="ru-RU" dirty="0" smtClean="0">
                <a:solidFill>
                  <a:schemeClr val="tx2"/>
                </a:solidFill>
              </a:rPr>
              <a:t>заседаний, рассмотрено                 </a:t>
            </a:r>
            <a:r>
              <a:rPr lang="ru-RU" b="1" dirty="0" smtClean="0">
                <a:solidFill>
                  <a:srgbClr val="FF0000"/>
                </a:solidFill>
              </a:rPr>
              <a:t>10</a:t>
            </a:r>
            <a:r>
              <a:rPr lang="ru-RU" dirty="0" smtClean="0">
                <a:solidFill>
                  <a:schemeClr val="tx2"/>
                </a:solidFill>
              </a:rPr>
              <a:t> вопросов;</a:t>
            </a:r>
          </a:p>
          <a:p>
            <a:pPr marL="355600" indent="-355600">
              <a:spcAft>
                <a:spcPts val="1200"/>
              </a:spcAft>
              <a:buFont typeface="Wingdings" pitchFamily="2" charset="2"/>
              <a:buChar char="Ø"/>
            </a:pPr>
            <a:r>
              <a:rPr lang="ru-RU" dirty="0" smtClean="0">
                <a:solidFill>
                  <a:schemeClr val="tx2"/>
                </a:solidFill>
              </a:rPr>
              <a:t>Комитет по местному самоуправлению, правопорядку и связи со СМИ -</a:t>
            </a:r>
            <a:r>
              <a:rPr lang="ru-RU" b="1" dirty="0" smtClean="0">
                <a:solidFill>
                  <a:schemeClr val="tx2"/>
                </a:solidFill>
              </a:rPr>
              <a:t> </a:t>
            </a:r>
            <a:r>
              <a:rPr lang="ru-RU" b="1" dirty="0" smtClean="0">
                <a:solidFill>
                  <a:srgbClr val="FF0000"/>
                </a:solidFill>
              </a:rPr>
              <a:t>5</a:t>
            </a:r>
            <a:r>
              <a:rPr lang="ru-RU" b="1" dirty="0" smtClean="0">
                <a:solidFill>
                  <a:schemeClr val="tx2"/>
                </a:solidFill>
              </a:rPr>
              <a:t> </a:t>
            </a:r>
            <a:r>
              <a:rPr lang="ru-RU" dirty="0" smtClean="0">
                <a:solidFill>
                  <a:schemeClr val="tx2"/>
                </a:solidFill>
              </a:rPr>
              <a:t>заседаний, рассмотрено </a:t>
            </a:r>
            <a:r>
              <a:rPr lang="ru-RU" b="1" dirty="0" smtClean="0">
                <a:solidFill>
                  <a:srgbClr val="FF0000"/>
                </a:solidFill>
              </a:rPr>
              <a:t>6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smtClean="0">
                <a:solidFill>
                  <a:schemeClr val="tx2"/>
                </a:solidFill>
              </a:rPr>
              <a:t>вопросов;</a:t>
            </a:r>
          </a:p>
          <a:p>
            <a:pPr marL="355600" indent="-355600">
              <a:spcAft>
                <a:spcPts val="1200"/>
              </a:spcAft>
              <a:buFont typeface="Wingdings" pitchFamily="2" charset="2"/>
              <a:buChar char="Ø"/>
            </a:pPr>
            <a:r>
              <a:rPr lang="ru-RU" dirty="0" smtClean="0">
                <a:solidFill>
                  <a:schemeClr val="tx2"/>
                </a:solidFill>
              </a:rPr>
              <a:t>Комитет по социальным вопросам - </a:t>
            </a:r>
            <a:r>
              <a:rPr lang="ru-RU" b="1" dirty="0" smtClean="0">
                <a:solidFill>
                  <a:srgbClr val="FF0000"/>
                </a:solidFill>
              </a:rPr>
              <a:t>3</a:t>
            </a:r>
            <a:r>
              <a:rPr lang="ru-RU" dirty="0" smtClean="0">
                <a:solidFill>
                  <a:schemeClr val="tx2"/>
                </a:solidFill>
              </a:rPr>
              <a:t> заседания, рассмотрено </a:t>
            </a:r>
            <a:r>
              <a:rPr lang="ru-RU" b="1" dirty="0" smtClean="0">
                <a:solidFill>
                  <a:srgbClr val="FF0000"/>
                </a:solidFill>
              </a:rPr>
              <a:t>6 </a:t>
            </a:r>
            <a:r>
              <a:rPr lang="ru-RU" dirty="0" smtClean="0">
                <a:solidFill>
                  <a:schemeClr val="tx2"/>
                </a:solidFill>
              </a:rPr>
              <a:t>вопросов.</a:t>
            </a:r>
          </a:p>
        </p:txBody>
      </p:sp>
      <p:pic>
        <p:nvPicPr>
          <p:cNvPr id="3074" name="Picture 2" descr="F:\слайды\DSC_0007.JPG"/>
          <p:cNvPicPr>
            <a:picLocks noChangeAspect="1" noChangeArrowheads="1"/>
          </p:cNvPicPr>
          <p:nvPr/>
        </p:nvPicPr>
        <p:blipFill>
          <a:blip r:embed="rId5" cstate="print"/>
          <a:srcRect t="5263" b="10526"/>
          <a:stretch>
            <a:fillRect/>
          </a:stretch>
        </p:blipFill>
        <p:spPr bwMode="auto">
          <a:xfrm>
            <a:off x="7239847" y="3744143"/>
            <a:ext cx="4087137" cy="2304256"/>
          </a:xfrm>
          <a:prstGeom prst="rect">
            <a:avLst/>
          </a:prstGeom>
          <a:noFill/>
        </p:spPr>
      </p:pic>
      <p:pic>
        <p:nvPicPr>
          <p:cNvPr id="3075" name="Picture 3" descr="F:\слайды\DSC_1984.JPG"/>
          <p:cNvPicPr>
            <a:picLocks noChangeAspect="1" noChangeArrowheads="1"/>
          </p:cNvPicPr>
          <p:nvPr/>
        </p:nvPicPr>
        <p:blipFill>
          <a:blip r:embed="rId6" cstate="print"/>
          <a:srcRect l="15510" t="19925" b="16279"/>
          <a:stretch>
            <a:fillRect/>
          </a:stretch>
        </p:blipFill>
        <p:spPr bwMode="auto">
          <a:xfrm>
            <a:off x="7201197" y="1511895"/>
            <a:ext cx="4130864" cy="20882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75852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500583-A2C9-4FBF-A786-8495DB28D5B8}" type="slidenum">
              <a:rPr lang="ru-RU" smtClean="0"/>
              <a:pPr>
                <a:defRPr/>
              </a:pPr>
              <a:t>30</a:t>
            </a:fld>
            <a:endParaRPr lang="ru-RU"/>
          </a:p>
        </p:txBody>
      </p:sp>
      <p:sp>
        <p:nvSpPr>
          <p:cNvPr id="56323" name="TextBox 7"/>
          <p:cNvSpPr txBox="1">
            <a:spLocks noChangeArrowheads="1"/>
          </p:cNvSpPr>
          <p:nvPr/>
        </p:nvSpPr>
        <p:spPr bwMode="auto">
          <a:xfrm>
            <a:off x="936625" y="454005"/>
            <a:ext cx="89281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Futura PT Medium"/>
              </a:rPr>
              <a:t>Откликнулись на призыв о помощи</a:t>
            </a:r>
          </a:p>
          <a:p>
            <a:endParaRPr lang="ru-RU" sz="2400" b="1" dirty="0">
              <a:solidFill>
                <a:srgbClr val="FF0000"/>
              </a:solidFill>
              <a:latin typeface="Futura PT Medium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865188" y="863600"/>
            <a:ext cx="8496249" cy="223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325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113" y="0"/>
            <a:ext cx="779463" cy="126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6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49469" y="144463"/>
            <a:ext cx="1577975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 descr="D:\Люба\2021\ИТОГ Слайды\Слайд 30\IMG-20210125-WA0019.jpg"/>
          <p:cNvPicPr>
            <a:picLocks noChangeAspect="1" noChangeArrowheads="1"/>
          </p:cNvPicPr>
          <p:nvPr/>
        </p:nvPicPr>
        <p:blipFill>
          <a:blip r:embed="rId5" cstate="print"/>
          <a:srcRect b="1273"/>
          <a:stretch>
            <a:fillRect/>
          </a:stretch>
        </p:blipFill>
        <p:spPr bwMode="auto">
          <a:xfrm>
            <a:off x="7345213" y="1439887"/>
            <a:ext cx="3863763" cy="4896544"/>
          </a:xfrm>
          <a:prstGeom prst="rect">
            <a:avLst/>
          </a:prstGeom>
          <a:noFill/>
        </p:spPr>
      </p:pic>
      <p:pic>
        <p:nvPicPr>
          <p:cNvPr id="7171" name="Picture 3" descr="D:\Люба\2021\ИТОГ Слайды\Слайд 30\IMG-20210125-WA0017.jpg"/>
          <p:cNvPicPr>
            <a:picLocks noChangeAspect="1" noChangeArrowheads="1"/>
          </p:cNvPicPr>
          <p:nvPr/>
        </p:nvPicPr>
        <p:blipFill>
          <a:blip r:embed="rId6" cstate="print"/>
          <a:srcRect l="10870" t="7886" b="7571"/>
          <a:stretch>
            <a:fillRect/>
          </a:stretch>
        </p:blipFill>
        <p:spPr bwMode="auto">
          <a:xfrm>
            <a:off x="288429" y="1346707"/>
            <a:ext cx="6912768" cy="49177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500583-A2C9-4FBF-A786-8495DB28D5B8}" type="slidenum">
              <a:rPr lang="ru-RU" smtClean="0"/>
              <a:pPr>
                <a:defRPr/>
              </a:pPr>
              <a:t>31</a:t>
            </a:fld>
            <a:endParaRPr lang="ru-RU"/>
          </a:p>
        </p:txBody>
      </p:sp>
      <p:sp>
        <p:nvSpPr>
          <p:cNvPr id="56323" name="TextBox 7"/>
          <p:cNvSpPr txBox="1">
            <a:spLocks noChangeArrowheads="1"/>
          </p:cNvSpPr>
          <p:nvPr/>
        </p:nvSpPr>
        <p:spPr bwMode="auto">
          <a:xfrm>
            <a:off x="936625" y="454005"/>
            <a:ext cx="89281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Futura PT Medium"/>
              </a:rPr>
              <a:t>Акция «Новый год – для всех и каждого!»</a:t>
            </a:r>
          </a:p>
          <a:p>
            <a:endParaRPr lang="ru-RU" sz="2400" b="1" dirty="0">
              <a:solidFill>
                <a:srgbClr val="FF0000"/>
              </a:solidFill>
              <a:latin typeface="Futura PT Medium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865188" y="863600"/>
            <a:ext cx="8496249" cy="223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325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113" y="0"/>
            <a:ext cx="779463" cy="126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6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49469" y="144463"/>
            <a:ext cx="1577975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 descr="D:\Люба\2021\ИТОГ Слайды\слайд 31\197e3ae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6821" y="3727355"/>
            <a:ext cx="3824176" cy="2539851"/>
          </a:xfrm>
          <a:prstGeom prst="rect">
            <a:avLst/>
          </a:prstGeom>
          <a:noFill/>
        </p:spPr>
      </p:pic>
      <p:pic>
        <p:nvPicPr>
          <p:cNvPr id="8195" name="Picture 3" descr="D:\Люба\2021\ИТОГ Слайды\слайд 31\IMG-20210125-WA0020.jpg"/>
          <p:cNvPicPr>
            <a:picLocks noChangeAspect="1" noChangeArrowheads="1"/>
          </p:cNvPicPr>
          <p:nvPr/>
        </p:nvPicPr>
        <p:blipFill>
          <a:blip r:embed="rId6" cstate="print">
            <a:lum contrast="10000"/>
          </a:blip>
          <a:srcRect/>
          <a:stretch>
            <a:fillRect/>
          </a:stretch>
        </p:blipFill>
        <p:spPr bwMode="auto">
          <a:xfrm>
            <a:off x="360437" y="3727355"/>
            <a:ext cx="3358728" cy="2519046"/>
          </a:xfrm>
          <a:prstGeom prst="rect">
            <a:avLst/>
          </a:prstGeom>
          <a:noFill/>
        </p:spPr>
      </p:pic>
      <p:pic>
        <p:nvPicPr>
          <p:cNvPr id="8196" name="Picture 4" descr="D:\Люба\2021\ИТОГ Слайды\слайд 31\IMG-20210125-WA002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8430" y="1079847"/>
            <a:ext cx="3780046" cy="2519046"/>
          </a:xfrm>
          <a:prstGeom prst="rect">
            <a:avLst/>
          </a:prstGeom>
          <a:noFill/>
        </p:spPr>
      </p:pic>
      <p:pic>
        <p:nvPicPr>
          <p:cNvPr id="8197" name="Picture 5" descr="D:\Люба\2021\ИТОГ Слайды\слайд 31\IMG-20210125-WA002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48869" y="1079847"/>
            <a:ext cx="3775618" cy="2519046"/>
          </a:xfrm>
          <a:prstGeom prst="rect">
            <a:avLst/>
          </a:prstGeom>
          <a:noFill/>
        </p:spPr>
      </p:pic>
      <p:pic>
        <p:nvPicPr>
          <p:cNvPr id="8200" name="Picture 8" descr="D:\Люба\2021\ИТОГ Слайды\слайд 31\electric_scooter_f3_pro_app_kupit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777261" y="3959967"/>
            <a:ext cx="3456384" cy="2304256"/>
          </a:xfrm>
          <a:prstGeom prst="rect">
            <a:avLst/>
          </a:prstGeom>
          <a:noFill/>
        </p:spPr>
      </p:pic>
      <p:pic>
        <p:nvPicPr>
          <p:cNvPr id="8198" name="Picture 6" descr="D:\Люба\2021\ИТОГ Слайды\слайд 31\1348477_1513875100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238163" y="1563274"/>
            <a:ext cx="2304256" cy="23042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500583-A2C9-4FBF-A786-8495DB28D5B8}" type="slidenum">
              <a:rPr lang="ru-RU" smtClean="0"/>
              <a:pPr>
                <a:defRPr/>
              </a:pPr>
              <a:t>32</a:t>
            </a:fld>
            <a:endParaRPr lang="ru-RU"/>
          </a:p>
        </p:txBody>
      </p:sp>
      <p:sp>
        <p:nvSpPr>
          <p:cNvPr id="56323" name="TextBox 7"/>
          <p:cNvSpPr txBox="1">
            <a:spLocks noChangeArrowheads="1"/>
          </p:cNvSpPr>
          <p:nvPr/>
        </p:nvSpPr>
        <p:spPr bwMode="auto">
          <a:xfrm>
            <a:off x="936625" y="454005"/>
            <a:ext cx="993698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Futura PT Medium"/>
              </a:rPr>
              <a:t>Новый рубеж в истории Кузбасса</a:t>
            </a:r>
          </a:p>
          <a:p>
            <a:endParaRPr lang="ru-RU" sz="2400" b="1" dirty="0">
              <a:solidFill>
                <a:srgbClr val="FF0000"/>
              </a:solidFill>
              <a:latin typeface="Futura PT Medium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865188" y="863600"/>
            <a:ext cx="8496249" cy="223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325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113" y="0"/>
            <a:ext cx="779463" cy="126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 descr="D:\Люба\2021\ИТОГ Слайды\Слайд 32\maxresdefaul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4493" y="1039184"/>
            <a:ext cx="9937104" cy="50270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500583-A2C9-4FBF-A786-8495DB28D5B8}" type="slidenum">
              <a:rPr lang="ru-RU" smtClean="0"/>
              <a:pPr>
                <a:defRPr/>
              </a:pPr>
              <a:t>33</a:t>
            </a:fld>
            <a:endParaRPr lang="ru-RU"/>
          </a:p>
        </p:txBody>
      </p:sp>
      <p:sp>
        <p:nvSpPr>
          <p:cNvPr id="56323" name="TextBox 7"/>
          <p:cNvSpPr txBox="1">
            <a:spLocks noChangeArrowheads="1"/>
          </p:cNvSpPr>
          <p:nvPr/>
        </p:nvSpPr>
        <p:spPr bwMode="auto">
          <a:xfrm>
            <a:off x="936625" y="454005"/>
            <a:ext cx="89281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Futura PT Medium"/>
              </a:rPr>
              <a:t>Депутаты – к 300-летию Кузбасса</a:t>
            </a:r>
          </a:p>
          <a:p>
            <a:endParaRPr lang="ru-RU" sz="2400" b="1" dirty="0">
              <a:solidFill>
                <a:srgbClr val="FF0000"/>
              </a:solidFill>
              <a:latin typeface="Futura PT Medium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865188" y="863600"/>
            <a:ext cx="8496249" cy="223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325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113" y="0"/>
            <a:ext cx="779463" cy="126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6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49469" y="144463"/>
            <a:ext cx="1577975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 descr="D:\Люба\2021\ИТОГ Слайды\Слайд 33\DSC_204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7336" y="3662815"/>
            <a:ext cx="3992905" cy="2673216"/>
          </a:xfrm>
          <a:prstGeom prst="rect">
            <a:avLst/>
          </a:prstGeom>
          <a:noFill/>
        </p:spPr>
      </p:pic>
      <p:pic>
        <p:nvPicPr>
          <p:cNvPr id="10243" name="Picture 3" descr="D:\Люба\2021\ИТОГ Слайды\Слайд 33\DSC_204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24934" y="935831"/>
            <a:ext cx="3992905" cy="2673216"/>
          </a:xfrm>
          <a:prstGeom prst="rect">
            <a:avLst/>
          </a:prstGeom>
          <a:noFill/>
        </p:spPr>
      </p:pic>
      <p:pic>
        <p:nvPicPr>
          <p:cNvPr id="10244" name="Picture 4" descr="D:\Люба\2021\ИТОГ Слайды\Слайд 33\DSC_203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1193" y="935831"/>
            <a:ext cx="3992905" cy="2673216"/>
          </a:xfrm>
          <a:prstGeom prst="rect">
            <a:avLst/>
          </a:prstGeom>
          <a:noFill/>
        </p:spPr>
      </p:pic>
      <p:pic>
        <p:nvPicPr>
          <p:cNvPr id="10245" name="Picture 5" descr="D:\Люба\2021\ИТОГ Слайды\Слайд 33\DSC_203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21077" y="3662815"/>
            <a:ext cx="3992905" cy="26732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500583-A2C9-4FBF-A786-8495DB28D5B8}" type="slidenum">
              <a:rPr lang="ru-RU" smtClean="0"/>
              <a:pPr>
                <a:defRPr/>
              </a:pPr>
              <a:t>34</a:t>
            </a:fld>
            <a:endParaRPr lang="ru-RU"/>
          </a:p>
        </p:txBody>
      </p:sp>
      <p:sp>
        <p:nvSpPr>
          <p:cNvPr id="56323" name="TextBox 7"/>
          <p:cNvSpPr txBox="1">
            <a:spLocks noChangeArrowheads="1"/>
          </p:cNvSpPr>
          <p:nvPr/>
        </p:nvSpPr>
        <p:spPr bwMode="auto">
          <a:xfrm>
            <a:off x="936625" y="454005"/>
            <a:ext cx="89281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Futura PT Medium"/>
              </a:rPr>
              <a:t>Депутаты – к 300-летию Кузбасса</a:t>
            </a:r>
          </a:p>
          <a:p>
            <a:endParaRPr lang="ru-RU" sz="2400" b="1" dirty="0">
              <a:solidFill>
                <a:srgbClr val="FF0000"/>
              </a:solidFill>
              <a:latin typeface="Futura PT Medium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865188" y="863600"/>
            <a:ext cx="8496249" cy="223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325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113" y="0"/>
            <a:ext cx="779463" cy="126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6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49469" y="144463"/>
            <a:ext cx="1577975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 descr="D:\Люба\2021\ИТОГ Слайды\Слайд 34\cropped-cropped-Za-stadionom-Bogoyavlens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8429" y="1007839"/>
            <a:ext cx="7504262" cy="5319688"/>
          </a:xfrm>
          <a:prstGeom prst="rect">
            <a:avLst/>
          </a:prstGeom>
          <a:noFill/>
        </p:spPr>
      </p:pic>
      <p:pic>
        <p:nvPicPr>
          <p:cNvPr id="11267" name="Picture 3" descr="D:\Люба\2021\ИТОГ Слайды\Слайд 34\IMG-20191016-WA00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41157" y="2736031"/>
            <a:ext cx="4319125" cy="3239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500583-A2C9-4FBF-A786-8495DB28D5B8}" type="slidenum">
              <a:rPr lang="ru-RU" smtClean="0"/>
              <a:pPr>
                <a:defRPr/>
              </a:pPr>
              <a:t>35</a:t>
            </a:fld>
            <a:endParaRPr lang="ru-RU"/>
          </a:p>
        </p:txBody>
      </p:sp>
      <p:sp>
        <p:nvSpPr>
          <p:cNvPr id="56323" name="TextBox 7"/>
          <p:cNvSpPr txBox="1">
            <a:spLocks noChangeArrowheads="1"/>
          </p:cNvSpPr>
          <p:nvPr/>
        </p:nvSpPr>
        <p:spPr bwMode="auto">
          <a:xfrm>
            <a:off x="936625" y="454005"/>
            <a:ext cx="89281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Futura PT Medium"/>
              </a:rPr>
              <a:t>Депутаты – к 300-летию Кузбасса</a:t>
            </a:r>
          </a:p>
          <a:p>
            <a:endParaRPr lang="ru-RU" sz="2400" b="1" dirty="0">
              <a:solidFill>
                <a:srgbClr val="FF0000"/>
              </a:solidFill>
              <a:latin typeface="Futura PT Medium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865188" y="863600"/>
            <a:ext cx="8496249" cy="223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325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113" y="0"/>
            <a:ext cx="779463" cy="126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6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49469" y="144463"/>
            <a:ext cx="1577975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0" name="Picture 2" descr="D:\Люба\2021\ИТОГ Слайды\Слайд 35\DSC_206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8469" y="963648"/>
            <a:ext cx="3922938" cy="2626374"/>
          </a:xfrm>
          <a:prstGeom prst="rect">
            <a:avLst/>
          </a:prstGeom>
          <a:noFill/>
        </p:spPr>
      </p:pic>
      <p:pic>
        <p:nvPicPr>
          <p:cNvPr id="12291" name="Picture 3" descr="D:\Люба\2021\ИТОГ Слайды\Слайд 35\DSC_206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26531" y="3658211"/>
            <a:ext cx="3922938" cy="2626374"/>
          </a:xfrm>
          <a:prstGeom prst="rect">
            <a:avLst/>
          </a:prstGeom>
          <a:noFill/>
        </p:spPr>
      </p:pic>
      <p:pic>
        <p:nvPicPr>
          <p:cNvPr id="12292" name="Picture 4" descr="D:\Люба\2021\ИТОГ Слайды\Слайд 35\DSC_206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81466" y="3658211"/>
            <a:ext cx="3922938" cy="2626374"/>
          </a:xfrm>
          <a:prstGeom prst="rect">
            <a:avLst/>
          </a:prstGeom>
          <a:noFill/>
        </p:spPr>
      </p:pic>
      <p:pic>
        <p:nvPicPr>
          <p:cNvPr id="12" name="Picture 6" descr="D:\Люба\2021\слайды\слайд 27\DSC_2063.JPG"/>
          <p:cNvPicPr>
            <a:picLocks noChangeAspect="1" noChangeArrowheads="1"/>
          </p:cNvPicPr>
          <p:nvPr/>
        </p:nvPicPr>
        <p:blipFill>
          <a:blip r:embed="rId8" cstate="print"/>
          <a:srcRect l="7018"/>
          <a:stretch>
            <a:fillRect/>
          </a:stretch>
        </p:blipFill>
        <p:spPr bwMode="auto">
          <a:xfrm>
            <a:off x="4674153" y="926479"/>
            <a:ext cx="3647646" cy="26263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500583-A2C9-4FBF-A786-8495DB28D5B8}" type="slidenum">
              <a:rPr lang="ru-RU" smtClean="0"/>
              <a:pPr>
                <a:defRPr/>
              </a:pPr>
              <a:t>36</a:t>
            </a:fld>
            <a:endParaRPr lang="ru-RU"/>
          </a:p>
        </p:txBody>
      </p:sp>
      <p:sp>
        <p:nvSpPr>
          <p:cNvPr id="56323" name="TextBox 7"/>
          <p:cNvSpPr txBox="1">
            <a:spLocks noChangeArrowheads="1"/>
          </p:cNvSpPr>
          <p:nvPr/>
        </p:nvSpPr>
        <p:spPr bwMode="auto">
          <a:xfrm>
            <a:off x="936625" y="454005"/>
            <a:ext cx="89281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Futura PT Medium"/>
              </a:rPr>
              <a:t>Депутаты – к 300-летию Кузбасса</a:t>
            </a:r>
          </a:p>
          <a:p>
            <a:endParaRPr lang="ru-RU" sz="2400" b="1" dirty="0">
              <a:solidFill>
                <a:srgbClr val="FF0000"/>
              </a:solidFill>
              <a:latin typeface="Futura PT Medium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865188" y="863600"/>
            <a:ext cx="8496249" cy="223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325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113" y="0"/>
            <a:ext cx="779463" cy="126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6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49469" y="144463"/>
            <a:ext cx="1577975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2" descr="D:\Люба\2021\ИТОГ Слайды\Слайд 36\IMG-20210125-WA00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61237" y="1655911"/>
            <a:ext cx="3168352" cy="4520502"/>
          </a:xfrm>
          <a:prstGeom prst="rect">
            <a:avLst/>
          </a:prstGeom>
          <a:noFill/>
        </p:spPr>
      </p:pic>
      <p:pic>
        <p:nvPicPr>
          <p:cNvPr id="13316" name="Picture 4" descr="D:\Люба\2021\ИТОГ Слайды\Слайд 36\DSC_2038.JPG"/>
          <p:cNvPicPr>
            <a:picLocks noChangeAspect="1" noChangeArrowheads="1"/>
          </p:cNvPicPr>
          <p:nvPr/>
        </p:nvPicPr>
        <p:blipFill>
          <a:blip r:embed="rId6" cstate="print">
            <a:lum contrast="10000"/>
          </a:blip>
          <a:srcRect/>
          <a:stretch>
            <a:fillRect/>
          </a:stretch>
        </p:blipFill>
        <p:spPr bwMode="auto">
          <a:xfrm>
            <a:off x="684018" y="1655910"/>
            <a:ext cx="6752139" cy="45205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500583-A2C9-4FBF-A786-8495DB28D5B8}" type="slidenum">
              <a:rPr lang="ru-RU" smtClean="0"/>
              <a:pPr>
                <a:defRPr/>
              </a:pPr>
              <a:t>37</a:t>
            </a:fld>
            <a:endParaRPr lang="ru-RU"/>
          </a:p>
        </p:txBody>
      </p:sp>
      <p:sp>
        <p:nvSpPr>
          <p:cNvPr id="56323" name="TextBox 7"/>
          <p:cNvSpPr txBox="1">
            <a:spLocks noChangeArrowheads="1"/>
          </p:cNvSpPr>
          <p:nvPr/>
        </p:nvSpPr>
        <p:spPr bwMode="auto">
          <a:xfrm>
            <a:off x="936625" y="454005"/>
            <a:ext cx="89281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Futura PT Medium"/>
              </a:rPr>
              <a:t>Акция «Подари ребенку кино!»</a:t>
            </a:r>
          </a:p>
          <a:p>
            <a:endParaRPr lang="ru-RU" sz="2400" b="1" dirty="0">
              <a:solidFill>
                <a:srgbClr val="FF0000"/>
              </a:solidFill>
              <a:latin typeface="Futura PT Medium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865188" y="863600"/>
            <a:ext cx="8496249" cy="223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325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113" y="0"/>
            <a:ext cx="779463" cy="126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6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49469" y="144463"/>
            <a:ext cx="1577975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3" descr="D:\Люба\2021\ИТОГ Слайды\Слайд 37\IMG-20190528-WA0007.jpg"/>
          <p:cNvPicPr>
            <a:picLocks noChangeAspect="1" noChangeArrowheads="1"/>
          </p:cNvPicPr>
          <p:nvPr/>
        </p:nvPicPr>
        <p:blipFill>
          <a:blip r:embed="rId5" cstate="print"/>
          <a:srcRect l="30884"/>
          <a:stretch>
            <a:fillRect/>
          </a:stretch>
        </p:blipFill>
        <p:spPr bwMode="auto">
          <a:xfrm>
            <a:off x="6841157" y="1439887"/>
            <a:ext cx="4297336" cy="4663162"/>
          </a:xfrm>
          <a:prstGeom prst="rect">
            <a:avLst/>
          </a:prstGeom>
          <a:noFill/>
        </p:spPr>
      </p:pic>
      <p:pic>
        <p:nvPicPr>
          <p:cNvPr id="14340" name="Picture 4" descr="D:\Люба\2021\ИТОГ Слайды\Слайд 37\DSC_2145.JPG"/>
          <p:cNvPicPr>
            <a:picLocks noChangeAspect="1" noChangeArrowheads="1"/>
          </p:cNvPicPr>
          <p:nvPr/>
        </p:nvPicPr>
        <p:blipFill>
          <a:blip r:embed="rId6" cstate="print">
            <a:lum contrast="10000"/>
          </a:blip>
          <a:srcRect l="4082" r="4082"/>
          <a:stretch>
            <a:fillRect/>
          </a:stretch>
        </p:blipFill>
        <p:spPr bwMode="auto">
          <a:xfrm>
            <a:off x="288429" y="1375980"/>
            <a:ext cx="6480720" cy="4723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500583-A2C9-4FBF-A786-8495DB28D5B8}" type="slidenum">
              <a:rPr lang="ru-RU" smtClean="0"/>
              <a:pPr>
                <a:defRPr/>
              </a:pPr>
              <a:t>38</a:t>
            </a:fld>
            <a:endParaRPr lang="ru-RU"/>
          </a:p>
        </p:txBody>
      </p:sp>
      <p:sp>
        <p:nvSpPr>
          <p:cNvPr id="56323" name="TextBox 7"/>
          <p:cNvSpPr txBox="1">
            <a:spLocks noChangeArrowheads="1"/>
          </p:cNvSpPr>
          <p:nvPr/>
        </p:nvSpPr>
        <p:spPr bwMode="auto">
          <a:xfrm>
            <a:off x="936625" y="454005"/>
            <a:ext cx="89281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Futura PT Medium"/>
              </a:rPr>
              <a:t>Депутаты – к 300-летию Кузбасса</a:t>
            </a:r>
          </a:p>
          <a:p>
            <a:endParaRPr lang="ru-RU" sz="2400" b="1" dirty="0">
              <a:solidFill>
                <a:srgbClr val="FF0000"/>
              </a:solidFill>
              <a:latin typeface="Futura PT Medium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865188" y="863600"/>
            <a:ext cx="8496249" cy="223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325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113" y="0"/>
            <a:ext cx="779463" cy="126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Picture 2" descr="D:\Люба\2021\ИТОГ Слайды\Слайд 38\1.1.jpg"/>
          <p:cNvPicPr>
            <a:picLocks noChangeAspect="1" noChangeArrowheads="1"/>
          </p:cNvPicPr>
          <p:nvPr/>
        </p:nvPicPr>
        <p:blipFill>
          <a:blip r:embed="rId4" cstate="print"/>
          <a:srcRect b="2360"/>
          <a:stretch>
            <a:fillRect/>
          </a:stretch>
        </p:blipFill>
        <p:spPr bwMode="auto">
          <a:xfrm>
            <a:off x="7417221" y="316084"/>
            <a:ext cx="4029559" cy="5948339"/>
          </a:xfrm>
          <a:prstGeom prst="rect">
            <a:avLst/>
          </a:prstGeom>
          <a:noFill/>
        </p:spPr>
      </p:pic>
      <p:sp>
        <p:nvSpPr>
          <p:cNvPr id="10" name="Прямоугольник 20"/>
          <p:cNvSpPr>
            <a:spLocks noChangeArrowheads="1"/>
          </p:cNvSpPr>
          <p:nvPr/>
        </p:nvSpPr>
        <p:spPr bwMode="auto">
          <a:xfrm>
            <a:off x="360437" y="1367879"/>
            <a:ext cx="6469890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500" b="1" dirty="0" smtClean="0">
                <a:solidFill>
                  <a:schemeClr val="tx2"/>
                </a:solidFill>
              </a:rPr>
              <a:t>В планах городского Совета:</a:t>
            </a:r>
          </a:p>
        </p:txBody>
      </p:sp>
      <p:sp>
        <p:nvSpPr>
          <p:cNvPr id="11" name="Прямоугольник 20"/>
          <p:cNvSpPr>
            <a:spLocks noChangeArrowheads="1"/>
          </p:cNvSpPr>
          <p:nvPr/>
        </p:nvSpPr>
        <p:spPr bwMode="auto">
          <a:xfrm>
            <a:off x="504453" y="2159967"/>
            <a:ext cx="6871158" cy="3508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61938" indent="-261938">
              <a:spcAft>
                <a:spcPts val="1200"/>
              </a:spcAft>
              <a:buFont typeface="Wingdings" pitchFamily="2" charset="2"/>
              <a:buChar char="Ø"/>
            </a:pPr>
            <a:r>
              <a:rPr lang="ru-RU" sz="2400" dirty="0" smtClean="0">
                <a:solidFill>
                  <a:schemeClr val="tx2"/>
                </a:solidFill>
              </a:rPr>
              <a:t> турниры по мини-футболу среди дворовых детско-юношеских команд на призы депутатов;</a:t>
            </a:r>
          </a:p>
          <a:p>
            <a:pPr marL="261938" indent="-261938">
              <a:spcAft>
                <a:spcPts val="1200"/>
              </a:spcAft>
              <a:buFont typeface="Wingdings" pitchFamily="2" charset="2"/>
              <a:buChar char="Ø"/>
            </a:pPr>
            <a:r>
              <a:rPr lang="ru-RU" sz="2400" dirty="0" smtClean="0">
                <a:solidFill>
                  <a:schemeClr val="tx2"/>
                </a:solidFill>
              </a:rPr>
              <a:t> конкурс фотографий «Белово в лицах»;</a:t>
            </a:r>
          </a:p>
          <a:p>
            <a:pPr marL="261938" indent="-261938">
              <a:spcAft>
                <a:spcPts val="1200"/>
              </a:spcAft>
              <a:buFont typeface="Wingdings" pitchFamily="2" charset="2"/>
              <a:buChar char="Ø"/>
            </a:pPr>
            <a:r>
              <a:rPr lang="ru-RU" sz="2400" dirty="0" smtClean="0">
                <a:solidFill>
                  <a:schemeClr val="tx2"/>
                </a:solidFill>
              </a:rPr>
              <a:t> конкурс видеороликов « Мой уютный            уголок в Белово»;</a:t>
            </a:r>
          </a:p>
          <a:p>
            <a:pPr marL="261938" indent="-261938">
              <a:spcAft>
                <a:spcPts val="1200"/>
              </a:spcAft>
              <a:buFont typeface="Wingdings" pitchFamily="2" charset="2"/>
              <a:buChar char="Ø"/>
            </a:pPr>
            <a:r>
              <a:rPr lang="ru-RU" sz="2400" dirty="0" smtClean="0">
                <a:solidFill>
                  <a:schemeClr val="tx2"/>
                </a:solidFill>
              </a:rPr>
              <a:t> присвоение </a:t>
            </a:r>
            <a:r>
              <a:rPr lang="ru-RU" sz="2400" smtClean="0">
                <a:solidFill>
                  <a:schemeClr val="tx2"/>
                </a:solidFill>
              </a:rPr>
              <a:t>имени А.А.Леонова </a:t>
            </a:r>
            <a:r>
              <a:rPr lang="ru-RU" sz="2400" dirty="0" smtClean="0">
                <a:solidFill>
                  <a:schemeClr val="tx2"/>
                </a:solidFill>
              </a:rPr>
              <a:t>липовой аллее в центре города.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500583-A2C9-4FBF-A786-8495DB28D5B8}" type="slidenum">
              <a:rPr lang="ru-RU" smtClean="0"/>
              <a:pPr>
                <a:defRPr/>
              </a:pPr>
              <a:t>39</a:t>
            </a:fld>
            <a:endParaRPr lang="ru-RU"/>
          </a:p>
        </p:txBody>
      </p:sp>
      <p:pic>
        <p:nvPicPr>
          <p:cNvPr id="1026" name="Picture 2" descr="D:\Люба\2021\Слад итоговый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5" b="6190"/>
          <a:stretch/>
        </p:blipFill>
        <p:spPr bwMode="auto">
          <a:xfrm>
            <a:off x="0" y="0"/>
            <a:ext cx="11522075" cy="6480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062C3A-41F9-46C6-BD66-6669B4EB35BA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  <p:sp>
        <p:nvSpPr>
          <p:cNvPr id="52229" name="TextBox 7"/>
          <p:cNvSpPr txBox="1">
            <a:spLocks noChangeArrowheads="1"/>
          </p:cNvSpPr>
          <p:nvPr/>
        </p:nvSpPr>
        <p:spPr bwMode="auto">
          <a:xfrm>
            <a:off x="784225" y="454006"/>
            <a:ext cx="85487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Futura PT Medium"/>
              </a:rPr>
              <a:t>Заседания профильных комитетов</a:t>
            </a: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864493" y="1007839"/>
            <a:ext cx="7602537" cy="34925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232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113" y="0"/>
            <a:ext cx="779463" cy="126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3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505453" y="143743"/>
            <a:ext cx="1577975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F:\слайды\DSC_1981.JPG"/>
          <p:cNvPicPr>
            <a:picLocks noChangeAspect="1" noChangeArrowheads="1"/>
          </p:cNvPicPr>
          <p:nvPr/>
        </p:nvPicPr>
        <p:blipFill>
          <a:blip r:embed="rId5" cstate="print"/>
          <a:srcRect r="2998" b="10241"/>
          <a:stretch>
            <a:fillRect/>
          </a:stretch>
        </p:blipFill>
        <p:spPr bwMode="auto">
          <a:xfrm>
            <a:off x="6913165" y="1367879"/>
            <a:ext cx="3978442" cy="2370323"/>
          </a:xfrm>
          <a:prstGeom prst="rect">
            <a:avLst/>
          </a:prstGeom>
          <a:noFill/>
        </p:spPr>
      </p:pic>
      <p:pic>
        <p:nvPicPr>
          <p:cNvPr id="4099" name="Picture 3" descr="F:\слайды\DSC_01473.JPG"/>
          <p:cNvPicPr>
            <a:picLocks noChangeAspect="1" noChangeArrowheads="1"/>
          </p:cNvPicPr>
          <p:nvPr/>
        </p:nvPicPr>
        <p:blipFill>
          <a:blip r:embed="rId6" cstate="print"/>
          <a:srcRect l="4122" t="12316" r="5185" b="9269"/>
          <a:stretch>
            <a:fillRect/>
          </a:stretch>
        </p:blipFill>
        <p:spPr bwMode="auto">
          <a:xfrm>
            <a:off x="6913165" y="3856718"/>
            <a:ext cx="3963429" cy="2263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3" name="Picture 7" descr="F:\слайды\DSC_0244.JPG"/>
          <p:cNvPicPr>
            <a:picLocks noChangeAspect="1" noChangeArrowheads="1"/>
          </p:cNvPicPr>
          <p:nvPr/>
        </p:nvPicPr>
        <p:blipFill>
          <a:blip r:embed="rId7" cstate="print"/>
          <a:srcRect l="15754"/>
          <a:stretch>
            <a:fillRect/>
          </a:stretch>
        </p:blipFill>
        <p:spPr bwMode="auto">
          <a:xfrm>
            <a:off x="576461" y="1223863"/>
            <a:ext cx="6161291" cy="48962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08616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9" name="Picture 9" descr="F:\слайды\лого.jpg"/>
          <p:cNvPicPr>
            <a:picLocks noChangeAspect="1" noChangeArrowheads="1"/>
          </p:cNvPicPr>
          <p:nvPr/>
        </p:nvPicPr>
        <p:blipFill>
          <a:blip r:embed="rId3" cstate="print"/>
          <a:srcRect l="18278" r="22826"/>
          <a:stretch>
            <a:fillRect/>
          </a:stretch>
        </p:blipFill>
        <p:spPr bwMode="auto">
          <a:xfrm>
            <a:off x="360437" y="2159967"/>
            <a:ext cx="2431493" cy="3096344"/>
          </a:xfrm>
          <a:prstGeom prst="rect">
            <a:avLst/>
          </a:prstGeom>
          <a:noFill/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500583-A2C9-4FBF-A786-8495DB28D5B8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  <p:sp>
        <p:nvSpPr>
          <p:cNvPr id="56323" name="TextBox 7"/>
          <p:cNvSpPr txBox="1">
            <a:spLocks noChangeArrowheads="1"/>
          </p:cNvSpPr>
          <p:nvPr/>
        </p:nvSpPr>
        <p:spPr bwMode="auto">
          <a:xfrm>
            <a:off x="936625" y="454005"/>
            <a:ext cx="89281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Futura PT Medium"/>
              </a:rPr>
              <a:t>Мероприятия к 75-летию Великой Победы</a:t>
            </a:r>
            <a:endParaRPr lang="ru-RU" sz="2400" b="1" dirty="0">
              <a:solidFill>
                <a:srgbClr val="FF0000"/>
              </a:solidFill>
              <a:latin typeface="Futura PT Medium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865188" y="863600"/>
            <a:ext cx="8496249" cy="223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325" name="Рисунок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1113" y="0"/>
            <a:ext cx="779463" cy="126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6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649469" y="144463"/>
            <a:ext cx="1577975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 descr="F:\слайды\Медали\20200210_13534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37101" y="3624946"/>
            <a:ext cx="1860366" cy="2495184"/>
          </a:xfrm>
          <a:prstGeom prst="rect">
            <a:avLst/>
          </a:prstGeom>
          <a:noFill/>
        </p:spPr>
      </p:pic>
      <p:pic>
        <p:nvPicPr>
          <p:cNvPr id="5124" name="Picture 4" descr="F:\слайды\Медали\20200211_12262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37101" y="1079575"/>
            <a:ext cx="1860366" cy="2495184"/>
          </a:xfrm>
          <a:prstGeom prst="rect">
            <a:avLst/>
          </a:prstGeom>
          <a:noFill/>
        </p:spPr>
      </p:pic>
      <p:pic>
        <p:nvPicPr>
          <p:cNvPr id="5126" name="Picture 6" descr="F:\слайды\Медали\20200212_13091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63263" y="3624946"/>
            <a:ext cx="3307317" cy="2495184"/>
          </a:xfrm>
          <a:prstGeom prst="rect">
            <a:avLst/>
          </a:prstGeom>
          <a:noFill/>
        </p:spPr>
      </p:pic>
      <p:pic>
        <p:nvPicPr>
          <p:cNvPr id="5127" name="Picture 7" descr="F:\слайды\Медали\IMG-20200212-WA0010.jpg"/>
          <p:cNvPicPr>
            <a:picLocks noChangeAspect="1" noChangeArrowheads="1"/>
          </p:cNvPicPr>
          <p:nvPr/>
        </p:nvPicPr>
        <p:blipFill>
          <a:blip r:embed="rId9" cstate="print"/>
          <a:srcRect l="28632" t="8656" r="18722" b="4777"/>
          <a:stretch>
            <a:fillRect/>
          </a:stretch>
        </p:blipFill>
        <p:spPr bwMode="auto">
          <a:xfrm>
            <a:off x="8264826" y="1416089"/>
            <a:ext cx="2828070" cy="2160240"/>
          </a:xfrm>
          <a:prstGeom prst="rect">
            <a:avLst/>
          </a:prstGeom>
          <a:noFill/>
        </p:spPr>
      </p:pic>
      <p:pic>
        <p:nvPicPr>
          <p:cNvPr id="5128" name="Picture 8" descr="F:\слайды\Медали\XmhZvO3X_1s.jpg"/>
          <p:cNvPicPr>
            <a:picLocks noChangeAspect="1" noChangeArrowheads="1"/>
          </p:cNvPicPr>
          <p:nvPr/>
        </p:nvPicPr>
        <p:blipFill>
          <a:blip r:embed="rId10" cstate="print"/>
          <a:srcRect t="14126" b="11009"/>
          <a:stretch>
            <a:fillRect/>
          </a:stretch>
        </p:blipFill>
        <p:spPr bwMode="auto">
          <a:xfrm>
            <a:off x="8425333" y="3672135"/>
            <a:ext cx="2438265" cy="2448272"/>
          </a:xfrm>
          <a:prstGeom prst="rect">
            <a:avLst/>
          </a:prstGeom>
          <a:noFill/>
        </p:spPr>
      </p:pic>
      <p:pic>
        <p:nvPicPr>
          <p:cNvPr id="1026" name="Picture 2" descr="D:\Люба\2021\слайды\Медали\20200212_123905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952725" y="1079847"/>
            <a:ext cx="3311968" cy="24839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500583-A2C9-4FBF-A786-8495DB28D5B8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  <p:sp>
        <p:nvSpPr>
          <p:cNvPr id="56323" name="TextBox 7"/>
          <p:cNvSpPr txBox="1">
            <a:spLocks noChangeArrowheads="1"/>
          </p:cNvSpPr>
          <p:nvPr/>
        </p:nvSpPr>
        <p:spPr bwMode="auto">
          <a:xfrm>
            <a:off x="936625" y="454005"/>
            <a:ext cx="89281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Futura PT Medium"/>
              </a:rPr>
              <a:t>Мероприятия к 75-летию Великой Победы</a:t>
            </a:r>
            <a:endParaRPr lang="ru-RU" sz="2400" b="1" dirty="0">
              <a:solidFill>
                <a:srgbClr val="FF0000"/>
              </a:solidFill>
              <a:latin typeface="Futura PT Medium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865188" y="863600"/>
            <a:ext cx="8783637" cy="5715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325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113" y="0"/>
            <a:ext cx="779463" cy="126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6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99638" y="144463"/>
            <a:ext cx="1577975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20"/>
          <p:cNvSpPr>
            <a:spLocks noChangeArrowheads="1"/>
          </p:cNvSpPr>
          <p:nvPr/>
        </p:nvSpPr>
        <p:spPr bwMode="auto">
          <a:xfrm>
            <a:off x="4896941" y="3168079"/>
            <a:ext cx="5256584" cy="232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55600" indent="-355600">
              <a:spcAft>
                <a:spcPts val="1200"/>
              </a:spcAft>
              <a:buFont typeface="Wingdings" pitchFamily="2" charset="2"/>
              <a:buChar char="Ø"/>
            </a:pPr>
            <a:r>
              <a:rPr lang="ru-RU" sz="2500" dirty="0" smtClean="0">
                <a:solidFill>
                  <a:schemeClr val="tx2"/>
                </a:solidFill>
              </a:rPr>
              <a:t>к Международному Дню памяти жертв нацистских концлагерей;</a:t>
            </a:r>
          </a:p>
          <a:p>
            <a:pPr marL="355600" indent="-355600">
              <a:spcAft>
                <a:spcPts val="1200"/>
              </a:spcAft>
              <a:buFont typeface="Wingdings" pitchFamily="2" charset="2"/>
              <a:buChar char="Ø"/>
            </a:pPr>
            <a:r>
              <a:rPr lang="ru-RU" sz="2500" dirty="0" smtClean="0">
                <a:solidFill>
                  <a:schemeClr val="tx2"/>
                </a:solidFill>
              </a:rPr>
              <a:t>ко Дню народного единства в России;</a:t>
            </a:r>
          </a:p>
          <a:p>
            <a:pPr marL="355600" indent="-355600">
              <a:spcAft>
                <a:spcPts val="1200"/>
              </a:spcAft>
              <a:buFont typeface="Wingdings" pitchFamily="2" charset="2"/>
              <a:buChar char="Ø"/>
            </a:pPr>
            <a:r>
              <a:rPr lang="ru-RU" sz="2500" dirty="0" smtClean="0">
                <a:solidFill>
                  <a:schemeClr val="tx2"/>
                </a:solidFill>
              </a:rPr>
              <a:t>ко Дню воинской славы России.</a:t>
            </a:r>
          </a:p>
        </p:txBody>
      </p:sp>
      <p:sp>
        <p:nvSpPr>
          <p:cNvPr id="13" name="Прямоугольник 20"/>
          <p:cNvSpPr>
            <a:spLocks noChangeArrowheads="1"/>
          </p:cNvSpPr>
          <p:nvPr/>
        </p:nvSpPr>
        <p:spPr bwMode="auto">
          <a:xfrm>
            <a:off x="4824933" y="1871935"/>
            <a:ext cx="568863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12700">
              <a:spcBef>
                <a:spcPts val="0"/>
              </a:spcBef>
              <a:spcAft>
                <a:spcPts val="0"/>
              </a:spcAft>
            </a:pPr>
            <a:r>
              <a:rPr lang="ru-RU" sz="2400" b="1" dirty="0" smtClean="0">
                <a:solidFill>
                  <a:schemeClr val="tx2"/>
                </a:solidFill>
              </a:rPr>
              <a:t>Депутаты провели </a:t>
            </a:r>
            <a:r>
              <a:rPr lang="ru-RU" sz="2400" b="1" dirty="0" err="1" smtClean="0">
                <a:solidFill>
                  <a:schemeClr val="tx2"/>
                </a:solidFill>
              </a:rPr>
              <a:t>онлайн-уроки</a:t>
            </a:r>
            <a:r>
              <a:rPr lang="ru-RU" sz="2400" b="1" dirty="0" smtClean="0">
                <a:solidFill>
                  <a:schemeClr val="tx2"/>
                </a:solidFill>
              </a:rPr>
              <a:t> для школьников:</a:t>
            </a:r>
          </a:p>
        </p:txBody>
      </p:sp>
      <p:pic>
        <p:nvPicPr>
          <p:cNvPr id="6146" name="Picture 2" descr="F:\слайды\Соловьев.jpg"/>
          <p:cNvPicPr>
            <a:picLocks noChangeAspect="1" noChangeArrowheads="1"/>
          </p:cNvPicPr>
          <p:nvPr/>
        </p:nvPicPr>
        <p:blipFill>
          <a:blip r:embed="rId5" cstate="print"/>
          <a:srcRect l="9727"/>
          <a:stretch>
            <a:fillRect/>
          </a:stretch>
        </p:blipFill>
        <p:spPr bwMode="auto">
          <a:xfrm>
            <a:off x="360437" y="1217346"/>
            <a:ext cx="4009575" cy="2498413"/>
          </a:xfrm>
          <a:prstGeom prst="rect">
            <a:avLst/>
          </a:prstGeom>
          <a:noFill/>
        </p:spPr>
      </p:pic>
      <p:pic>
        <p:nvPicPr>
          <p:cNvPr id="6147" name="Picture 3" descr="F:\слайды\Чирков.jpg"/>
          <p:cNvPicPr>
            <a:picLocks noChangeAspect="1" noChangeArrowheads="1"/>
          </p:cNvPicPr>
          <p:nvPr/>
        </p:nvPicPr>
        <p:blipFill>
          <a:blip r:embed="rId6" cstate="print"/>
          <a:srcRect l="9727"/>
          <a:stretch>
            <a:fillRect/>
          </a:stretch>
        </p:blipFill>
        <p:spPr bwMode="auto">
          <a:xfrm>
            <a:off x="360437" y="3766010"/>
            <a:ext cx="4009575" cy="24984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500583-A2C9-4FBF-A786-8495DB28D5B8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865188" y="863600"/>
            <a:ext cx="8496249" cy="223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325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113" y="0"/>
            <a:ext cx="779463" cy="126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6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49469" y="144463"/>
            <a:ext cx="1577975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504453" y="1295871"/>
            <a:ext cx="54006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rgbClr val="3D6595"/>
                </a:solidFill>
              </a:rPr>
              <a:t>«Вахта памяти. Кузбасс»</a:t>
            </a:r>
          </a:p>
          <a:p>
            <a:pPr marL="342900" indent="-342900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rgbClr val="3D6595"/>
                </a:solidFill>
              </a:rPr>
              <a:t>«Бессмертный полк» - </a:t>
            </a:r>
            <a:r>
              <a:rPr lang="ru-RU" b="1" dirty="0" err="1" smtClean="0">
                <a:solidFill>
                  <a:srgbClr val="3D6595"/>
                </a:solidFill>
              </a:rPr>
              <a:t>онлайн</a:t>
            </a:r>
            <a:r>
              <a:rPr lang="ru-RU" b="1" dirty="0" smtClean="0">
                <a:solidFill>
                  <a:srgbClr val="3D6595"/>
                </a:solidFill>
              </a:rPr>
              <a:t>;</a:t>
            </a:r>
          </a:p>
          <a:p>
            <a:pPr marL="342900" indent="-342900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rgbClr val="3D6595"/>
                </a:solidFill>
              </a:rPr>
              <a:t>«Окна Победы»</a:t>
            </a:r>
          </a:p>
        </p:txBody>
      </p:sp>
      <p:pic>
        <p:nvPicPr>
          <p:cNvPr id="7170" name="Picture 2" descr="F:\слайды\Вахта памяти\04e27df8-8f20-44f8-859b-dcfe6d43a00c.jpg"/>
          <p:cNvPicPr>
            <a:picLocks noChangeAspect="1" noChangeArrowheads="1"/>
          </p:cNvPicPr>
          <p:nvPr/>
        </p:nvPicPr>
        <p:blipFill>
          <a:blip r:embed="rId5" cstate="print"/>
          <a:srcRect t="3103" r="7758" b="17726"/>
          <a:stretch>
            <a:fillRect/>
          </a:stretch>
        </p:blipFill>
        <p:spPr bwMode="auto">
          <a:xfrm flipH="1">
            <a:off x="5112965" y="3239815"/>
            <a:ext cx="2580062" cy="2952600"/>
          </a:xfrm>
          <a:prstGeom prst="rect">
            <a:avLst/>
          </a:prstGeom>
          <a:noFill/>
        </p:spPr>
      </p:pic>
      <p:pic>
        <p:nvPicPr>
          <p:cNvPr id="7171" name="Picture 3" descr="F:\слайды\Вахта памяти\DSC_0040.JPG"/>
          <p:cNvPicPr>
            <a:picLocks noChangeAspect="1" noChangeArrowheads="1"/>
          </p:cNvPicPr>
          <p:nvPr/>
        </p:nvPicPr>
        <p:blipFill>
          <a:blip r:embed="rId6" cstate="print"/>
          <a:srcRect l="12052"/>
          <a:stretch>
            <a:fillRect/>
          </a:stretch>
        </p:blipFill>
        <p:spPr bwMode="auto">
          <a:xfrm>
            <a:off x="1080517" y="3240087"/>
            <a:ext cx="3877855" cy="2951968"/>
          </a:xfrm>
          <a:prstGeom prst="rect">
            <a:avLst/>
          </a:prstGeom>
          <a:noFill/>
        </p:spPr>
      </p:pic>
      <p:pic>
        <p:nvPicPr>
          <p:cNvPr id="7172" name="Picture 4" descr="F:\слайды\Вахта памяти\DSC_0096.JPG"/>
          <p:cNvPicPr>
            <a:picLocks noChangeAspect="1" noChangeArrowheads="1"/>
          </p:cNvPicPr>
          <p:nvPr/>
        </p:nvPicPr>
        <p:blipFill>
          <a:blip r:embed="rId7" cstate="print"/>
          <a:srcRect r="25009"/>
          <a:stretch>
            <a:fillRect/>
          </a:stretch>
        </p:blipFill>
        <p:spPr bwMode="auto">
          <a:xfrm>
            <a:off x="6697141" y="575791"/>
            <a:ext cx="2903586" cy="2592201"/>
          </a:xfrm>
          <a:prstGeom prst="rect">
            <a:avLst/>
          </a:prstGeom>
          <a:noFill/>
        </p:spPr>
      </p:pic>
      <p:pic>
        <p:nvPicPr>
          <p:cNvPr id="7173" name="Picture 5" descr="F:\слайды\Вахта памяти\DSC_0137.JPG"/>
          <p:cNvPicPr>
            <a:picLocks noChangeAspect="1" noChangeArrowheads="1"/>
          </p:cNvPicPr>
          <p:nvPr/>
        </p:nvPicPr>
        <p:blipFill>
          <a:blip r:embed="rId8" cstate="print"/>
          <a:srcRect l="9246" r="17043"/>
          <a:stretch>
            <a:fillRect/>
          </a:stretch>
        </p:blipFill>
        <p:spPr bwMode="auto">
          <a:xfrm>
            <a:off x="7849269" y="3240087"/>
            <a:ext cx="3240360" cy="2943077"/>
          </a:xfrm>
          <a:prstGeom prst="rect">
            <a:avLst/>
          </a:prstGeom>
          <a:noFill/>
        </p:spPr>
      </p:pic>
      <p:sp>
        <p:nvSpPr>
          <p:cNvPr id="56323" name="TextBox 7"/>
          <p:cNvSpPr txBox="1">
            <a:spLocks noChangeArrowheads="1"/>
          </p:cNvSpPr>
          <p:nvPr/>
        </p:nvSpPr>
        <p:spPr bwMode="auto">
          <a:xfrm>
            <a:off x="760377" y="454005"/>
            <a:ext cx="91043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Futura PT Medium"/>
              </a:rPr>
              <a:t>Мероприятия к 75-летию Великой Победы</a:t>
            </a:r>
            <a:endParaRPr lang="ru-RU" sz="2400" b="1" dirty="0">
              <a:solidFill>
                <a:srgbClr val="FF0000"/>
              </a:solidFill>
              <a:latin typeface="Futura P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500583-A2C9-4FBF-A786-8495DB28D5B8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  <p:sp>
        <p:nvSpPr>
          <p:cNvPr id="56323" name="TextBox 7"/>
          <p:cNvSpPr txBox="1">
            <a:spLocks noChangeArrowheads="1"/>
          </p:cNvSpPr>
          <p:nvPr/>
        </p:nvSpPr>
        <p:spPr bwMode="auto">
          <a:xfrm>
            <a:off x="936625" y="454005"/>
            <a:ext cx="89281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Futura PT Medium"/>
              </a:rPr>
              <a:t>Участие в акции «Сад памяти»</a:t>
            </a:r>
            <a:endParaRPr lang="ru-RU" sz="2400" b="1" dirty="0">
              <a:solidFill>
                <a:srgbClr val="FF0000"/>
              </a:solidFill>
              <a:latin typeface="Futura PT Medium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865188" y="863600"/>
            <a:ext cx="8496249" cy="223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325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113" y="0"/>
            <a:ext cx="779463" cy="126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6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49469" y="144463"/>
            <a:ext cx="1577975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 descr="F:\слайды\Сад памяти\DSC_003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4453" y="948831"/>
            <a:ext cx="3865198" cy="2587718"/>
          </a:xfrm>
          <a:prstGeom prst="rect">
            <a:avLst/>
          </a:prstGeom>
          <a:noFill/>
        </p:spPr>
      </p:pic>
      <p:pic>
        <p:nvPicPr>
          <p:cNvPr id="8195" name="Picture 3" descr="F:\слайды\Сад памяти\DSC_0038.JPG"/>
          <p:cNvPicPr>
            <a:picLocks noChangeAspect="1" noChangeArrowheads="1"/>
          </p:cNvPicPr>
          <p:nvPr/>
        </p:nvPicPr>
        <p:blipFill>
          <a:blip r:embed="rId6" cstate="print"/>
          <a:srcRect t="17171"/>
          <a:stretch>
            <a:fillRect/>
          </a:stretch>
        </p:blipFill>
        <p:spPr bwMode="auto">
          <a:xfrm>
            <a:off x="4608909" y="3663849"/>
            <a:ext cx="2101994" cy="2600574"/>
          </a:xfrm>
          <a:prstGeom prst="rect">
            <a:avLst/>
          </a:prstGeom>
          <a:noFill/>
        </p:spPr>
      </p:pic>
      <p:pic>
        <p:nvPicPr>
          <p:cNvPr id="8196" name="Picture 4" descr="F:\слайды\Сад памяти\DSC_004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4453" y="3640356"/>
            <a:ext cx="3865198" cy="2587718"/>
          </a:xfrm>
          <a:prstGeom prst="rect">
            <a:avLst/>
          </a:prstGeom>
          <a:noFill/>
        </p:spPr>
      </p:pic>
      <p:pic>
        <p:nvPicPr>
          <p:cNvPr id="8197" name="Picture 5" descr="F:\слайды\Сад памяти\DSC_006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913165" y="3640356"/>
            <a:ext cx="3865198" cy="2587718"/>
          </a:xfrm>
          <a:prstGeom prst="rect">
            <a:avLst/>
          </a:prstGeom>
          <a:noFill/>
        </p:spPr>
      </p:pic>
      <p:pic>
        <p:nvPicPr>
          <p:cNvPr id="1026" name="Picture 2" descr="D:\Люба\2021\слайды\Сад памяти\DSC_003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08909" y="1151855"/>
            <a:ext cx="3549357" cy="2376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500583-A2C9-4FBF-A786-8495DB28D5B8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  <p:sp>
        <p:nvSpPr>
          <p:cNvPr id="56323" name="TextBox 7"/>
          <p:cNvSpPr txBox="1">
            <a:spLocks noChangeArrowheads="1"/>
          </p:cNvSpPr>
          <p:nvPr/>
        </p:nvSpPr>
        <p:spPr bwMode="auto">
          <a:xfrm>
            <a:off x="936625" y="454005"/>
            <a:ext cx="89281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Futura PT Medium"/>
              </a:rPr>
              <a:t>Международная акция «Диктант Победы»</a:t>
            </a:r>
            <a:endParaRPr lang="ru-RU" sz="2400" b="1" dirty="0">
              <a:solidFill>
                <a:srgbClr val="FF0000"/>
              </a:solidFill>
              <a:latin typeface="Futura PT Medium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865188" y="863600"/>
            <a:ext cx="8496249" cy="223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325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113" y="0"/>
            <a:ext cx="779463" cy="126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6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49469" y="144463"/>
            <a:ext cx="1577975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D:\Люба\2021\слайды\Диктант Победы\DSC_014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14202" y="1007839"/>
            <a:ext cx="3722444" cy="2492145"/>
          </a:xfrm>
          <a:prstGeom prst="rect">
            <a:avLst/>
          </a:prstGeom>
          <a:noFill/>
        </p:spPr>
      </p:pic>
      <p:pic>
        <p:nvPicPr>
          <p:cNvPr id="2052" name="Picture 4" descr="D:\Люба\2021\слайды\Диктант Победы\DSC_014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53125" y="3575431"/>
            <a:ext cx="3722444" cy="24921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3" name="Picture 5" descr="D:\Люба\2021\слайды\Диктант Победы\DSC_0141.JPG"/>
          <p:cNvPicPr>
            <a:picLocks noChangeAspect="1" noChangeArrowheads="1"/>
          </p:cNvPicPr>
          <p:nvPr/>
        </p:nvPicPr>
        <p:blipFill>
          <a:blip r:embed="rId7" cstate="print"/>
          <a:srcRect l="16367"/>
          <a:stretch>
            <a:fillRect/>
          </a:stretch>
        </p:blipFill>
        <p:spPr bwMode="auto">
          <a:xfrm>
            <a:off x="648469" y="1007840"/>
            <a:ext cx="4575174" cy="3662486"/>
          </a:xfrm>
          <a:prstGeom prst="rect">
            <a:avLst/>
          </a:prstGeom>
          <a:noFill/>
        </p:spPr>
      </p:pic>
      <p:pic>
        <p:nvPicPr>
          <p:cNvPr id="2051" name="Picture 3" descr="D:\Люба\2021\слайды\Диктант Победы\DSC_014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36701" y="3575431"/>
            <a:ext cx="3722444" cy="24921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8285</TotalTime>
  <Words>615</Words>
  <Application>Microsoft Office PowerPoint</Application>
  <PresentationFormat>Произвольный</PresentationFormat>
  <Paragraphs>161</Paragraphs>
  <Slides>39</Slides>
  <Notes>39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39</vt:i4>
      </vt:variant>
    </vt:vector>
  </HeadingPairs>
  <TitlesOfParts>
    <vt:vector size="41" baseType="lpstr">
      <vt:lpstr>Тема Office</vt:lpstr>
      <vt:lpstr>3_Тема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Бахтигиреев Роман Иванович</dc:creator>
  <cp:lastModifiedBy>user</cp:lastModifiedBy>
  <cp:revision>600</cp:revision>
  <cp:lastPrinted>2020-06-05T00:35:59Z</cp:lastPrinted>
  <dcterms:created xsi:type="dcterms:W3CDTF">2018-10-19T07:56:24Z</dcterms:created>
  <dcterms:modified xsi:type="dcterms:W3CDTF">2024-01-10T06:14:44Z</dcterms:modified>
</cp:coreProperties>
</file>